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3"/>
  </p:notesMasterIdLst>
  <p:handoutMasterIdLst>
    <p:handoutMasterId r:id="rId24"/>
  </p:handoutMasterIdLst>
  <p:sldIdLst>
    <p:sldId id="687" r:id="rId2"/>
    <p:sldId id="693" r:id="rId3"/>
    <p:sldId id="602" r:id="rId4"/>
    <p:sldId id="694" r:id="rId5"/>
    <p:sldId id="650" r:id="rId6"/>
    <p:sldId id="666" r:id="rId7"/>
    <p:sldId id="440" r:id="rId8"/>
    <p:sldId id="688" r:id="rId9"/>
    <p:sldId id="645" r:id="rId10"/>
    <p:sldId id="272" r:id="rId11"/>
    <p:sldId id="654" r:id="rId12"/>
    <p:sldId id="689" r:id="rId13"/>
    <p:sldId id="685" r:id="rId14"/>
    <p:sldId id="690" r:id="rId15"/>
    <p:sldId id="695" r:id="rId16"/>
    <p:sldId id="621" r:id="rId17"/>
    <p:sldId id="698" r:id="rId18"/>
    <p:sldId id="671" r:id="rId19"/>
    <p:sldId id="697" r:id="rId20"/>
    <p:sldId id="590" r:id="rId21"/>
    <p:sldId id="392" r:id="rId22"/>
  </p:sldIdLst>
  <p:sldSz cx="12192000" cy="6858000"/>
  <p:notesSz cx="6794500" cy="99314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16"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6"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6"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6"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6" charset="-128"/>
        <a:cs typeface="+mn-cs"/>
      </a:defRPr>
    </a:lvl5pPr>
    <a:lvl6pPr marL="2286000" algn="l" defTabSz="914400" rtl="0" eaLnBrk="1" latinLnBrk="0" hangingPunct="1">
      <a:defRPr sz="2400" kern="1200">
        <a:solidFill>
          <a:schemeClr val="tx1"/>
        </a:solidFill>
        <a:latin typeface="Arial" charset="0"/>
        <a:ea typeface="ＭＳ Ｐゴシック" pitchFamily="16" charset="-128"/>
        <a:cs typeface="+mn-cs"/>
      </a:defRPr>
    </a:lvl6pPr>
    <a:lvl7pPr marL="2743200" algn="l" defTabSz="914400" rtl="0" eaLnBrk="1" latinLnBrk="0" hangingPunct="1">
      <a:defRPr sz="2400" kern="1200">
        <a:solidFill>
          <a:schemeClr val="tx1"/>
        </a:solidFill>
        <a:latin typeface="Arial" charset="0"/>
        <a:ea typeface="ＭＳ Ｐゴシック" pitchFamily="16" charset="-128"/>
        <a:cs typeface="+mn-cs"/>
      </a:defRPr>
    </a:lvl7pPr>
    <a:lvl8pPr marL="3200400" algn="l" defTabSz="914400" rtl="0" eaLnBrk="1" latinLnBrk="0" hangingPunct="1">
      <a:defRPr sz="2400" kern="1200">
        <a:solidFill>
          <a:schemeClr val="tx1"/>
        </a:solidFill>
        <a:latin typeface="Arial" charset="0"/>
        <a:ea typeface="ＭＳ Ｐゴシック" pitchFamily="16" charset="-128"/>
        <a:cs typeface="+mn-cs"/>
      </a:defRPr>
    </a:lvl8pPr>
    <a:lvl9pPr marL="3657600" algn="l" defTabSz="914400" rtl="0" eaLnBrk="1" latinLnBrk="0" hangingPunct="1">
      <a:defRPr sz="2400" kern="1200">
        <a:solidFill>
          <a:schemeClr val="tx1"/>
        </a:solidFill>
        <a:latin typeface="Arial" charset="0"/>
        <a:ea typeface="ＭＳ Ｐゴシック" pitchFamily="16"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isabeth Egnell" initials="EE" lastIdx="1" clrIdx="0">
    <p:extLst>
      <p:ext uri="{19B8F6BF-5375-455C-9EA6-DF929625EA0E}">
        <p15:presenceInfo xmlns:p15="http://schemas.microsoft.com/office/powerpoint/2012/main" userId="S::Elisabeth.egnell@skidor.com::4351806e-9904-4013-a60a-087aa92e4dd7" providerId="AD"/>
      </p:ext>
    </p:extLst>
  </p:cmAuthor>
  <p:cmAuthor id="2" name="Ola Strömberg" initials="OS" lastIdx="1" clrIdx="1">
    <p:extLst>
      <p:ext uri="{19B8F6BF-5375-455C-9EA6-DF929625EA0E}">
        <p15:presenceInfo xmlns:p15="http://schemas.microsoft.com/office/powerpoint/2012/main" userId="S::ola.stromberg@skidor.com::76f6551b-4ba0-48ff-8ee7-c5e4380b74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B9F"/>
    <a:srgbClr val="FEDF08"/>
    <a:srgbClr val="FFFFFF"/>
    <a:srgbClr val="FFDA1B"/>
    <a:srgbClr val="009FE3"/>
    <a:srgbClr val="9797A8"/>
    <a:srgbClr val="004A7E"/>
    <a:srgbClr val="FFF8DA"/>
    <a:srgbClr val="DDAB79"/>
    <a:srgbClr val="D79B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llanmörkt format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Mellanmörkt format 3 - Dekorfärg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10"/>
    <p:restoredTop sz="80765" autoAdjust="0"/>
  </p:normalViewPr>
  <p:slideViewPr>
    <p:cSldViewPr snapToGrid="0">
      <p:cViewPr varScale="1">
        <p:scale>
          <a:sx n="66" d="100"/>
          <a:sy n="66" d="100"/>
        </p:scale>
        <p:origin x="1238" y="48"/>
      </p:cViewPr>
      <p:guideLst>
        <p:guide orient="horz" pos="2160"/>
        <p:guide pos="3840"/>
      </p:guideLst>
    </p:cSldViewPr>
  </p:slideViewPr>
  <p:notesTextViewPr>
    <p:cViewPr>
      <p:scale>
        <a:sx n="1" d="1"/>
        <a:sy n="1" d="1"/>
      </p:scale>
      <p:origin x="0" y="0"/>
    </p:cViewPr>
  </p:notesTextViewPr>
  <p:sorterViewPr>
    <p:cViewPr>
      <p:scale>
        <a:sx n="107" d="100"/>
        <a:sy n="107" d="100"/>
      </p:scale>
      <p:origin x="0" y="0"/>
    </p:cViewPr>
  </p:sorterViewPr>
  <p:notesViewPr>
    <p:cSldViewPr snapToGrid="0">
      <p:cViewPr varScale="1">
        <p:scale>
          <a:sx n="86" d="100"/>
          <a:sy n="86" d="100"/>
        </p:scale>
        <p:origin x="3832" y="21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2"/>
            <a:ext cx="2944283" cy="496570"/>
          </a:xfrm>
          <a:prstGeom prst="rect">
            <a:avLst/>
          </a:prstGeom>
          <a:noFill/>
          <a:ln w="9525">
            <a:noFill/>
            <a:miter lim="800000"/>
            <a:headEnd/>
            <a:tailEnd/>
          </a:ln>
          <a:effectLst/>
        </p:spPr>
        <p:txBody>
          <a:bodyPr vert="horz" wrap="square" lIns="95555" tIns="47778" rIns="95555" bIns="47778" numCol="1" anchor="t" anchorCtr="0" compatLnSpc="1">
            <a:prstTxWarp prst="textNoShape">
              <a:avLst/>
            </a:prstTxWarp>
          </a:bodyPr>
          <a:lstStyle>
            <a:lvl1pPr>
              <a:defRPr sz="1300"/>
            </a:lvl1pPr>
          </a:lstStyle>
          <a:p>
            <a:endParaRPr lang="sv-SE"/>
          </a:p>
        </p:txBody>
      </p:sp>
      <p:sp>
        <p:nvSpPr>
          <p:cNvPr id="10243" name="Rectangle 3"/>
          <p:cNvSpPr>
            <a:spLocks noGrp="1" noChangeArrowheads="1"/>
          </p:cNvSpPr>
          <p:nvPr>
            <p:ph type="dt" sz="quarter" idx="1"/>
          </p:nvPr>
        </p:nvSpPr>
        <p:spPr bwMode="auto">
          <a:xfrm>
            <a:off x="3848646" y="2"/>
            <a:ext cx="2944283" cy="496570"/>
          </a:xfrm>
          <a:prstGeom prst="rect">
            <a:avLst/>
          </a:prstGeom>
          <a:noFill/>
          <a:ln w="9525">
            <a:noFill/>
            <a:miter lim="800000"/>
            <a:headEnd/>
            <a:tailEnd/>
          </a:ln>
          <a:effectLst/>
        </p:spPr>
        <p:txBody>
          <a:bodyPr vert="horz" wrap="square" lIns="95555" tIns="47778" rIns="95555" bIns="47778" numCol="1" anchor="t" anchorCtr="0" compatLnSpc="1">
            <a:prstTxWarp prst="textNoShape">
              <a:avLst/>
            </a:prstTxWarp>
          </a:bodyPr>
          <a:lstStyle>
            <a:lvl1pPr algn="r">
              <a:defRPr sz="1300"/>
            </a:lvl1pPr>
          </a:lstStyle>
          <a:p>
            <a:endParaRPr lang="sv-SE"/>
          </a:p>
        </p:txBody>
      </p:sp>
      <p:sp>
        <p:nvSpPr>
          <p:cNvPr id="10244" name="Rectangle 4"/>
          <p:cNvSpPr>
            <a:spLocks noGrp="1" noChangeArrowheads="1"/>
          </p:cNvSpPr>
          <p:nvPr>
            <p:ph type="ftr" sz="quarter" idx="2"/>
          </p:nvPr>
        </p:nvSpPr>
        <p:spPr bwMode="auto">
          <a:xfrm>
            <a:off x="0" y="9433108"/>
            <a:ext cx="2944283" cy="496570"/>
          </a:xfrm>
          <a:prstGeom prst="rect">
            <a:avLst/>
          </a:prstGeom>
          <a:noFill/>
          <a:ln w="9525">
            <a:noFill/>
            <a:miter lim="800000"/>
            <a:headEnd/>
            <a:tailEnd/>
          </a:ln>
          <a:effectLst/>
        </p:spPr>
        <p:txBody>
          <a:bodyPr vert="horz" wrap="square" lIns="95555" tIns="47778" rIns="95555" bIns="47778" numCol="1" anchor="b" anchorCtr="0" compatLnSpc="1">
            <a:prstTxWarp prst="textNoShape">
              <a:avLst/>
            </a:prstTxWarp>
          </a:bodyPr>
          <a:lstStyle>
            <a:lvl1pPr>
              <a:defRPr sz="1300"/>
            </a:lvl1pPr>
          </a:lstStyle>
          <a:p>
            <a:endParaRPr lang="sv-SE"/>
          </a:p>
        </p:txBody>
      </p:sp>
      <p:sp>
        <p:nvSpPr>
          <p:cNvPr id="10245" name="Rectangle 5"/>
          <p:cNvSpPr>
            <a:spLocks noGrp="1" noChangeArrowheads="1"/>
          </p:cNvSpPr>
          <p:nvPr>
            <p:ph type="sldNum" sz="quarter" idx="3"/>
          </p:nvPr>
        </p:nvSpPr>
        <p:spPr bwMode="auto">
          <a:xfrm>
            <a:off x="3848646" y="9433108"/>
            <a:ext cx="2944283" cy="496570"/>
          </a:xfrm>
          <a:prstGeom prst="rect">
            <a:avLst/>
          </a:prstGeom>
          <a:noFill/>
          <a:ln w="9525">
            <a:noFill/>
            <a:miter lim="800000"/>
            <a:headEnd/>
            <a:tailEnd/>
          </a:ln>
          <a:effectLst/>
        </p:spPr>
        <p:txBody>
          <a:bodyPr vert="horz" wrap="square" lIns="95555" tIns="47778" rIns="95555" bIns="47778" numCol="1" anchor="b" anchorCtr="0" compatLnSpc="1">
            <a:prstTxWarp prst="textNoShape">
              <a:avLst/>
            </a:prstTxWarp>
          </a:bodyPr>
          <a:lstStyle>
            <a:lvl1pPr algn="r">
              <a:defRPr sz="1300"/>
            </a:lvl1pPr>
          </a:lstStyle>
          <a:p>
            <a:fld id="{7F6914E3-7543-4B95-9AF6-86178912FB70}" type="slidenum">
              <a:rPr lang="sv-SE"/>
              <a:pPr/>
              <a:t>‹#›</a:t>
            </a:fld>
            <a:endParaRPr lang="sv-SE"/>
          </a:p>
        </p:txBody>
      </p:sp>
    </p:spTree>
    <p:extLst>
      <p:ext uri="{BB962C8B-B14F-4D97-AF65-F5344CB8AC3E}">
        <p14:creationId xmlns:p14="http://schemas.microsoft.com/office/powerpoint/2010/main" val="28941897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2"/>
            <a:ext cx="2944283" cy="496570"/>
          </a:xfrm>
          <a:prstGeom prst="rect">
            <a:avLst/>
          </a:prstGeom>
          <a:noFill/>
          <a:ln w="9525">
            <a:noFill/>
            <a:miter lim="800000"/>
            <a:headEnd/>
            <a:tailEnd/>
          </a:ln>
        </p:spPr>
        <p:txBody>
          <a:bodyPr vert="horz" wrap="square" lIns="95555" tIns="47778" rIns="95555" bIns="47778" numCol="1" anchor="t" anchorCtr="0" compatLnSpc="1">
            <a:prstTxWarp prst="textNoShape">
              <a:avLst/>
            </a:prstTxWarp>
          </a:bodyPr>
          <a:lstStyle>
            <a:lvl1pPr>
              <a:defRPr sz="1300"/>
            </a:lvl1pPr>
          </a:lstStyle>
          <a:p>
            <a:endParaRPr lang="en-US"/>
          </a:p>
        </p:txBody>
      </p:sp>
      <p:sp>
        <p:nvSpPr>
          <p:cNvPr id="6147" name="Rectangle 3"/>
          <p:cNvSpPr>
            <a:spLocks noGrp="1" noChangeArrowheads="1"/>
          </p:cNvSpPr>
          <p:nvPr>
            <p:ph type="dt" idx="1"/>
          </p:nvPr>
        </p:nvSpPr>
        <p:spPr bwMode="auto">
          <a:xfrm>
            <a:off x="3850218" y="2"/>
            <a:ext cx="2944283" cy="496570"/>
          </a:xfrm>
          <a:prstGeom prst="rect">
            <a:avLst/>
          </a:prstGeom>
          <a:noFill/>
          <a:ln w="9525">
            <a:noFill/>
            <a:miter lim="800000"/>
            <a:headEnd/>
            <a:tailEnd/>
          </a:ln>
        </p:spPr>
        <p:txBody>
          <a:bodyPr vert="horz" wrap="square" lIns="95555" tIns="47778" rIns="95555" bIns="47778" numCol="1" anchor="t" anchorCtr="0" compatLnSpc="1">
            <a:prstTxWarp prst="textNoShape">
              <a:avLst/>
            </a:prstTxWarp>
          </a:bodyPr>
          <a:lstStyle>
            <a:lvl1pPr algn="r">
              <a:defRPr sz="1300"/>
            </a:lvl1pPr>
          </a:lstStyle>
          <a:p>
            <a:endParaRPr lang="en-US"/>
          </a:p>
        </p:txBody>
      </p:sp>
      <p:sp>
        <p:nvSpPr>
          <p:cNvPr id="6148" name="Rectangle 4"/>
          <p:cNvSpPr>
            <a:spLocks noGrp="1" noRot="1" noChangeAspect="1" noChangeArrowheads="1" noTextEdit="1"/>
          </p:cNvSpPr>
          <p:nvPr>
            <p:ph type="sldImg" idx="2"/>
          </p:nvPr>
        </p:nvSpPr>
        <p:spPr bwMode="auto">
          <a:xfrm>
            <a:off x="88900" y="746125"/>
            <a:ext cx="6616700" cy="3722688"/>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905935" y="4717416"/>
            <a:ext cx="4982633" cy="4469130"/>
          </a:xfrm>
          <a:prstGeom prst="rect">
            <a:avLst/>
          </a:prstGeom>
          <a:noFill/>
          <a:ln w="9525">
            <a:noFill/>
            <a:miter lim="800000"/>
            <a:headEnd/>
            <a:tailEnd/>
          </a:ln>
        </p:spPr>
        <p:txBody>
          <a:bodyPr vert="horz" wrap="square" lIns="95555" tIns="47778" rIns="95555" bIns="4777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50" name="Rectangle 6"/>
          <p:cNvSpPr>
            <a:spLocks noGrp="1" noChangeArrowheads="1"/>
          </p:cNvSpPr>
          <p:nvPr>
            <p:ph type="ftr" sz="quarter" idx="4"/>
          </p:nvPr>
        </p:nvSpPr>
        <p:spPr bwMode="auto">
          <a:xfrm>
            <a:off x="0" y="9434830"/>
            <a:ext cx="2944283" cy="496570"/>
          </a:xfrm>
          <a:prstGeom prst="rect">
            <a:avLst/>
          </a:prstGeom>
          <a:noFill/>
          <a:ln w="9525">
            <a:noFill/>
            <a:miter lim="800000"/>
            <a:headEnd/>
            <a:tailEnd/>
          </a:ln>
        </p:spPr>
        <p:txBody>
          <a:bodyPr vert="horz" wrap="square" lIns="95555" tIns="47778" rIns="95555" bIns="47778" numCol="1" anchor="b" anchorCtr="0" compatLnSpc="1">
            <a:prstTxWarp prst="textNoShape">
              <a:avLst/>
            </a:prstTxWarp>
          </a:bodyPr>
          <a:lstStyle>
            <a:lvl1pPr>
              <a:defRPr sz="1300"/>
            </a:lvl1pPr>
          </a:lstStyle>
          <a:p>
            <a:endParaRPr lang="en-US"/>
          </a:p>
        </p:txBody>
      </p:sp>
      <p:sp>
        <p:nvSpPr>
          <p:cNvPr id="6151" name="Rectangle 7"/>
          <p:cNvSpPr>
            <a:spLocks noGrp="1" noChangeArrowheads="1"/>
          </p:cNvSpPr>
          <p:nvPr>
            <p:ph type="sldNum" sz="quarter" idx="5"/>
          </p:nvPr>
        </p:nvSpPr>
        <p:spPr bwMode="auto">
          <a:xfrm>
            <a:off x="3850218" y="9434830"/>
            <a:ext cx="2944283" cy="496570"/>
          </a:xfrm>
          <a:prstGeom prst="rect">
            <a:avLst/>
          </a:prstGeom>
          <a:noFill/>
          <a:ln w="9525">
            <a:noFill/>
            <a:miter lim="800000"/>
            <a:headEnd/>
            <a:tailEnd/>
          </a:ln>
        </p:spPr>
        <p:txBody>
          <a:bodyPr vert="horz" wrap="square" lIns="95555" tIns="47778" rIns="95555" bIns="47778" numCol="1" anchor="b" anchorCtr="0" compatLnSpc="1">
            <a:prstTxWarp prst="textNoShape">
              <a:avLst/>
            </a:prstTxWarp>
          </a:bodyPr>
          <a:lstStyle>
            <a:lvl1pPr algn="r">
              <a:defRPr sz="1300"/>
            </a:lvl1pPr>
          </a:lstStyle>
          <a:p>
            <a:fld id="{42AC9AE1-36C4-4F19-BE38-96591C690D25}" type="slidenum">
              <a:rPr lang="en-US"/>
              <a:pPr/>
              <a:t>‹#›</a:t>
            </a:fld>
            <a:endParaRPr lang="en-US"/>
          </a:p>
        </p:txBody>
      </p:sp>
    </p:spTree>
    <p:extLst>
      <p:ext uri="{BB962C8B-B14F-4D97-AF65-F5344CB8AC3E}">
        <p14:creationId xmlns:p14="http://schemas.microsoft.com/office/powerpoint/2010/main" val="24248085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pitchFamily="16" charset="-128"/>
        <a:cs typeface="+mn-cs"/>
      </a:defRPr>
    </a:lvl1pPr>
    <a:lvl2pPr marL="457200" algn="l" rtl="0" fontAlgn="base">
      <a:spcBef>
        <a:spcPct val="30000"/>
      </a:spcBef>
      <a:spcAft>
        <a:spcPct val="0"/>
      </a:spcAft>
      <a:defRPr sz="1200" kern="1200">
        <a:solidFill>
          <a:schemeClr val="tx1"/>
        </a:solidFill>
        <a:latin typeface="Arial" charset="0"/>
        <a:ea typeface="ＭＳ Ｐゴシック" pitchFamily="16" charset="-128"/>
        <a:cs typeface="+mn-cs"/>
      </a:defRPr>
    </a:lvl2pPr>
    <a:lvl3pPr marL="914400" algn="l" rtl="0" fontAlgn="base">
      <a:spcBef>
        <a:spcPct val="30000"/>
      </a:spcBef>
      <a:spcAft>
        <a:spcPct val="0"/>
      </a:spcAft>
      <a:defRPr sz="1200" kern="1200">
        <a:solidFill>
          <a:schemeClr val="tx1"/>
        </a:solidFill>
        <a:latin typeface="Arial" charset="0"/>
        <a:ea typeface="ＭＳ Ｐゴシック" pitchFamily="16" charset="-128"/>
        <a:cs typeface="+mn-cs"/>
      </a:defRPr>
    </a:lvl3pPr>
    <a:lvl4pPr marL="1371600" algn="l" rtl="0" fontAlgn="base">
      <a:spcBef>
        <a:spcPct val="30000"/>
      </a:spcBef>
      <a:spcAft>
        <a:spcPct val="0"/>
      </a:spcAft>
      <a:defRPr sz="1200" kern="1200">
        <a:solidFill>
          <a:schemeClr val="tx1"/>
        </a:solidFill>
        <a:latin typeface="Arial" charset="0"/>
        <a:ea typeface="ＭＳ Ｐゴシック" pitchFamily="16" charset="-128"/>
        <a:cs typeface="+mn-cs"/>
      </a:defRPr>
    </a:lvl4pPr>
    <a:lvl5pPr marL="1828800" algn="l" rtl="0" fontAlgn="base">
      <a:spcBef>
        <a:spcPct val="30000"/>
      </a:spcBef>
      <a:spcAft>
        <a:spcPct val="0"/>
      </a:spcAft>
      <a:defRPr sz="1200" kern="1200">
        <a:solidFill>
          <a:schemeClr val="tx1"/>
        </a:solidFill>
        <a:latin typeface="Arial" charset="0"/>
        <a:ea typeface="ＭＳ Ｐゴシック" pitchFamily="16"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err="1">
                <a:solidFill>
                  <a:schemeClr val="tx1"/>
                </a:solidFill>
                <a:effectLst/>
                <a:latin typeface="Arial" charset="0"/>
                <a:ea typeface="ＭＳ Ｐゴシック" pitchFamily="16" charset="-128"/>
                <a:cs typeface="+mn-cs"/>
              </a:rPr>
              <a:t>Resan</a:t>
            </a:r>
            <a:r>
              <a:rPr lang="en-GB" sz="1200" b="0" i="0" kern="1200" dirty="0">
                <a:solidFill>
                  <a:schemeClr val="tx1"/>
                </a:solidFill>
                <a:effectLst/>
                <a:latin typeface="Arial" charset="0"/>
                <a:ea typeface="ＭＳ Ｐゴシック" pitchFamily="16" charset="-128"/>
                <a:cs typeface="+mn-cs"/>
              </a:rPr>
              <a:t> mot </a:t>
            </a:r>
            <a:r>
              <a:rPr lang="en-GB" sz="1200" b="0" i="0" kern="1200" dirty="0" err="1">
                <a:solidFill>
                  <a:schemeClr val="tx1"/>
                </a:solidFill>
                <a:effectLst/>
                <a:latin typeface="Arial" charset="0"/>
                <a:ea typeface="ＭＳ Ｐゴシック" pitchFamily="16" charset="-128"/>
                <a:cs typeface="+mn-cs"/>
              </a:rPr>
              <a:t>en</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ny</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strategisk</a:t>
            </a:r>
            <a:r>
              <a:rPr lang="en-GB" sz="1200" b="0" i="0" kern="1200" dirty="0">
                <a:solidFill>
                  <a:schemeClr val="tx1"/>
                </a:solidFill>
                <a:effectLst/>
                <a:latin typeface="Arial" charset="0"/>
                <a:ea typeface="ＭＳ Ｐゴシック" pitchFamily="16" charset="-128"/>
                <a:cs typeface="+mn-cs"/>
              </a:rPr>
              <a:t> plan </a:t>
            </a:r>
            <a:r>
              <a:rPr lang="en-GB" sz="1200" b="0" i="0" kern="1200" dirty="0" err="1">
                <a:solidFill>
                  <a:schemeClr val="tx1"/>
                </a:solidFill>
                <a:effectLst/>
                <a:latin typeface="Arial" charset="0"/>
                <a:ea typeface="ＭＳ Ｐゴシック" pitchFamily="16" charset="-128"/>
                <a:cs typeface="+mn-cs"/>
              </a:rPr>
              <a:t>för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vår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idrottsrörelse</a:t>
            </a:r>
            <a:r>
              <a:rPr lang="en-GB" sz="1200" b="0" i="0" kern="1200" dirty="0">
                <a:solidFill>
                  <a:schemeClr val="tx1"/>
                </a:solidFill>
                <a:effectLst/>
                <a:latin typeface="Arial" charset="0"/>
                <a:ea typeface="ＭＳ Ｐゴシック" pitchFamily="16" charset="-128"/>
                <a:cs typeface="+mn-cs"/>
              </a:rPr>
              <a:t> har </a:t>
            </a:r>
            <a:r>
              <a:rPr lang="en-GB" sz="1200" b="0" i="0" kern="1200" dirty="0" err="1">
                <a:solidFill>
                  <a:schemeClr val="tx1"/>
                </a:solidFill>
                <a:effectLst/>
                <a:latin typeface="Arial" charset="0"/>
                <a:ea typeface="ＭＳ Ｐゴシック" pitchFamily="16" charset="-128"/>
                <a:cs typeface="+mn-cs"/>
              </a:rPr>
              <a:t>varit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lång</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inkluderande</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och</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en</a:t>
            </a:r>
            <a:r>
              <a:rPr lang="en-GB" sz="1200" b="0" i="0" kern="1200" dirty="0">
                <a:solidFill>
                  <a:schemeClr val="tx1"/>
                </a:solidFill>
                <a:effectLst/>
                <a:latin typeface="Arial" charset="0"/>
                <a:ea typeface="ＭＳ Ｐゴシック" pitchFamily="16" charset="-128"/>
                <a:cs typeface="+mn-cs"/>
              </a:rPr>
              <a:t> process </a:t>
            </a:r>
            <a:r>
              <a:rPr lang="en-GB" sz="1200" b="0" i="0" kern="1200" dirty="0" err="1">
                <a:solidFill>
                  <a:schemeClr val="tx1"/>
                </a:solidFill>
                <a:effectLst/>
                <a:latin typeface="Arial" charset="0"/>
                <a:ea typeface="ＭＳ Ｐゴシック" pitchFamily="16" charset="-128"/>
                <a:cs typeface="+mn-cs"/>
              </a:rPr>
              <a:t>där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många</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perspektiv</a:t>
            </a:r>
            <a:r>
              <a:rPr lang="en-GB" sz="1200" b="0" i="0" kern="1200" dirty="0">
                <a:solidFill>
                  <a:schemeClr val="tx1"/>
                </a:solidFill>
                <a:effectLst/>
                <a:latin typeface="Arial" charset="0"/>
                <a:ea typeface="ＭＳ Ｐゴシック" pitchFamily="16" charset="-128"/>
                <a:cs typeface="+mn-cs"/>
              </a:rPr>
              <a:t> har </a:t>
            </a:r>
            <a:r>
              <a:rPr lang="en-GB" sz="1200" b="0" i="0" kern="1200" dirty="0" err="1">
                <a:solidFill>
                  <a:schemeClr val="tx1"/>
                </a:solidFill>
                <a:effectLst/>
                <a:latin typeface="Arial" charset="0"/>
                <a:ea typeface="ＭＳ Ｐゴシック" pitchFamily="16" charset="-128"/>
                <a:cs typeface="+mn-cs"/>
              </a:rPr>
              <a:t>tagits</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i</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beaktning</a:t>
            </a:r>
            <a:r>
              <a:rPr lang="en-GB" sz="1200" b="0" i="0" kern="1200" dirty="0">
                <a:solidFill>
                  <a:schemeClr val="tx1"/>
                </a:solidFill>
                <a:effectLst/>
                <a:latin typeface="Arial" charset="0"/>
                <a:ea typeface="ＭＳ Ｐゴシック" pitchFamily="16" charset="-128"/>
                <a:cs typeface="+mn-cs"/>
              </a:rPr>
              <a:t>. </a:t>
            </a:r>
          </a:p>
          <a:p>
            <a:r>
              <a:rPr lang="en-GB" sz="1200" b="0" i="0" kern="1200" dirty="0" err="1">
                <a:solidFill>
                  <a:schemeClr val="tx1"/>
                </a:solidFill>
                <a:effectLst/>
                <a:latin typeface="Arial" charset="0"/>
                <a:ea typeface="ＭＳ Ｐゴシック" pitchFamily="16" charset="-128"/>
                <a:cs typeface="+mn-cs"/>
              </a:rPr>
              <a:t>Slutligen</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landade</a:t>
            </a:r>
            <a:r>
              <a:rPr lang="en-GB" sz="1200" b="0" i="0" kern="1200" dirty="0">
                <a:solidFill>
                  <a:schemeClr val="tx1"/>
                </a:solidFill>
                <a:effectLst/>
                <a:latin typeface="Arial" charset="0"/>
                <a:ea typeface="ＭＳ Ｐゴシック" pitchFamily="16" charset="-128"/>
                <a:cs typeface="+mn-cs"/>
              </a:rPr>
              <a:t> vi </a:t>
            </a:r>
            <a:r>
              <a:rPr lang="en-GB" sz="1200" b="0" i="0" kern="1200" dirty="0" err="1">
                <a:solidFill>
                  <a:schemeClr val="tx1"/>
                </a:solidFill>
                <a:effectLst/>
                <a:latin typeface="Arial" charset="0"/>
                <a:ea typeface="ＭＳ Ｐゴシック" pitchFamily="16" charset="-128"/>
                <a:cs typeface="+mn-cs"/>
              </a:rPr>
              <a:t>i</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en</a:t>
            </a:r>
            <a:r>
              <a:rPr lang="en-GB" sz="1200" b="0" i="0" kern="1200" dirty="0">
                <a:solidFill>
                  <a:schemeClr val="tx1"/>
                </a:solidFill>
                <a:effectLst/>
                <a:latin typeface="Arial" charset="0"/>
                <a:ea typeface="ＭＳ Ｐゴシック" pitchFamily="16" charset="-128"/>
                <a:cs typeface="+mn-cs"/>
              </a:rPr>
              <a:t> relevant plan </a:t>
            </a:r>
            <a:r>
              <a:rPr lang="en-GB" sz="1200" b="0" i="0" kern="1200" dirty="0" err="1">
                <a:solidFill>
                  <a:schemeClr val="tx1"/>
                </a:solidFill>
                <a:effectLst/>
                <a:latin typeface="Arial" charset="0"/>
                <a:ea typeface="ＭＳ Ｐゴシック" pitchFamily="16" charset="-128"/>
                <a:cs typeface="+mn-cs"/>
              </a:rPr>
              <a:t>för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att</a:t>
            </a:r>
            <a:r>
              <a:rPr lang="en-GB" sz="1200" b="0" i="0" kern="1200" dirty="0">
                <a:solidFill>
                  <a:schemeClr val="tx1"/>
                </a:solidFill>
                <a:effectLst/>
                <a:latin typeface="Arial" charset="0"/>
                <a:ea typeface="ＭＳ Ｐゴシック" pitchFamily="16" charset="-128"/>
                <a:cs typeface="+mn-cs"/>
              </a:rPr>
              <a:t> ta </a:t>
            </a:r>
            <a:r>
              <a:rPr lang="en-GB" sz="1200" b="0" i="0" kern="1200" dirty="0" err="1">
                <a:solidFill>
                  <a:schemeClr val="tx1"/>
                </a:solidFill>
                <a:effectLst/>
                <a:latin typeface="Arial" charset="0"/>
                <a:ea typeface="ＭＳ Ｐゴシック" pitchFamily="16" charset="-128"/>
                <a:cs typeface="+mn-cs"/>
              </a:rPr>
              <a:t>oss</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vidare</a:t>
            </a:r>
            <a:r>
              <a:rPr lang="en-GB" sz="1200" b="0" i="0" kern="1200" dirty="0">
                <a:solidFill>
                  <a:schemeClr val="tx1"/>
                </a:solidFill>
                <a:effectLst/>
                <a:latin typeface="Arial" charset="0"/>
                <a:ea typeface="ＭＳ Ｐゴシック" pitchFamily="16" charset="-128"/>
                <a:cs typeface="+mn-cs"/>
              </a:rPr>
              <a:t> mot </a:t>
            </a:r>
            <a:r>
              <a:rPr lang="en-GB" sz="1200" b="0" i="0" kern="1200" dirty="0" err="1">
                <a:solidFill>
                  <a:schemeClr val="tx1"/>
                </a:solidFill>
                <a:effectLst/>
                <a:latin typeface="Arial" charset="0"/>
                <a:ea typeface="ＭＳ Ｐゴシック" pitchFamily="16" charset="-128"/>
                <a:cs typeface="+mn-cs"/>
              </a:rPr>
              <a:t>vår</a:t>
            </a:r>
            <a:r>
              <a:rPr lang="en-GB" sz="1200" b="0" i="0" kern="1200" dirty="0">
                <a:solidFill>
                  <a:schemeClr val="tx1"/>
                </a:solidFill>
                <a:effectLst/>
                <a:latin typeface="Arial" charset="0"/>
                <a:ea typeface="ＭＳ Ｐゴシック" pitchFamily="16" charset="-128"/>
                <a:cs typeface="+mn-cs"/>
              </a:rPr>
              <a:t> vision: </a:t>
            </a:r>
            <a:r>
              <a:rPr lang="en-GB" sz="1200" b="0" i="0" kern="1200" dirty="0" err="1">
                <a:solidFill>
                  <a:schemeClr val="tx1"/>
                </a:solidFill>
                <a:effectLst/>
                <a:latin typeface="Arial" charset="0"/>
                <a:ea typeface="ＭＳ Ｐゴシック" pitchFamily="16" charset="-128"/>
                <a:cs typeface="+mn-cs"/>
              </a:rPr>
              <a:t>Bäst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i</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världen</a:t>
            </a:r>
            <a:r>
              <a:rPr lang="en-GB" sz="1200" b="0" i="0" kern="1200" dirty="0">
                <a:solidFill>
                  <a:schemeClr val="tx1"/>
                </a:solidFill>
                <a:effectLst/>
                <a:latin typeface="Arial" charset="0"/>
                <a:ea typeface="ＭＳ Ｐゴシック" pitchFamily="16" charset="-128"/>
                <a:cs typeface="+mn-cs"/>
              </a:rPr>
              <a:t> – </a:t>
            </a:r>
            <a:r>
              <a:rPr lang="en-GB" sz="1200" b="0" i="0" kern="1200" dirty="0" err="1">
                <a:solidFill>
                  <a:schemeClr val="tx1"/>
                </a:solidFill>
                <a:effectLst/>
                <a:latin typeface="Arial" charset="0"/>
                <a:ea typeface="ＭＳ Ｐゴシック" pitchFamily="16" charset="-128"/>
                <a:cs typeface="+mn-cs"/>
              </a:rPr>
              <a:t>alla</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på</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snö</a:t>
            </a:r>
            <a:r>
              <a:rPr lang="en-GB" sz="1200" b="0" i="0" kern="1200" dirty="0">
                <a:solidFill>
                  <a:schemeClr val="tx1"/>
                </a:solidFill>
                <a:effectLst/>
                <a:latin typeface="Arial" charset="0"/>
                <a:ea typeface="ＭＳ Ｐゴシック" pitchFamily="16" charset="-128"/>
                <a:cs typeface="+mn-cs"/>
              </a:rPr>
              <a:t>. </a:t>
            </a:r>
          </a:p>
          <a:p>
            <a:r>
              <a:rPr lang="en-GB" sz="1200" b="0" i="0" kern="1200" dirty="0" err="1">
                <a:solidFill>
                  <a:schemeClr val="tx1"/>
                </a:solidFill>
                <a:effectLst/>
                <a:latin typeface="Arial" charset="0"/>
                <a:ea typeface="ＭＳ Ｐゴシック" pitchFamily="16" charset="-128"/>
                <a:cs typeface="+mn-cs"/>
              </a:rPr>
              <a:t>Så</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här</a:t>
            </a:r>
            <a:r>
              <a:rPr lang="en-GB" sz="1200" b="0" i="0" kern="1200" dirty="0">
                <a:solidFill>
                  <a:schemeClr val="tx1"/>
                </a:solidFill>
                <a:effectLst/>
                <a:latin typeface="Arial" charset="0"/>
                <a:ea typeface="ＭＳ Ｐゴシック" pitchFamily="16" charset="-128"/>
                <a:cs typeface="+mn-cs"/>
              </a:rPr>
              <a:t> har det </a:t>
            </a:r>
            <a:r>
              <a:rPr lang="en-GB" sz="1200" b="0" i="0" kern="1200" dirty="0" err="1">
                <a:solidFill>
                  <a:schemeClr val="tx1"/>
                </a:solidFill>
                <a:effectLst/>
                <a:latin typeface="Arial" charset="0"/>
                <a:ea typeface="ＭＳ Ｐゴシック" pitchFamily="16" charset="-128"/>
                <a:cs typeface="+mn-cs"/>
              </a:rPr>
              <a:t>gått</a:t>
            </a:r>
            <a:r>
              <a:rPr lang="en-GB" sz="1200" b="0" i="0" kern="1200" dirty="0">
                <a:solidFill>
                  <a:schemeClr val="tx1"/>
                </a:solidFill>
                <a:effectLst/>
                <a:latin typeface="Arial" charset="0"/>
                <a:ea typeface="ＭＳ Ｐゴシック" pitchFamily="16" charset="-128"/>
                <a:cs typeface="+mn-cs"/>
              </a:rPr>
              <a:t> till </a:t>
            </a:r>
            <a:r>
              <a:rPr lang="en-GB" sz="1200" b="0" i="0" kern="1200" dirty="0" err="1">
                <a:solidFill>
                  <a:schemeClr val="tx1"/>
                </a:solidFill>
                <a:effectLst/>
                <a:latin typeface="Arial" charset="0"/>
                <a:ea typeface="ＭＳ Ｐゴシック" pitchFamily="16" charset="-128"/>
                <a:cs typeface="+mn-cs"/>
              </a:rPr>
              <a:t>och</a:t>
            </a:r>
            <a:r>
              <a:rPr lang="en-GB" sz="1200" b="0" i="0" kern="1200" dirty="0">
                <a:solidFill>
                  <a:schemeClr val="tx1"/>
                </a:solidFill>
                <a:effectLst/>
                <a:latin typeface="Arial" charset="0"/>
                <a:ea typeface="ＭＳ Ｐゴシック" pitchFamily="16" charset="-128"/>
                <a:cs typeface="+mn-cs"/>
              </a:rPr>
              <a:t> det </a:t>
            </a:r>
            <a:r>
              <a:rPr lang="en-GB" sz="1200" b="0" i="0" kern="1200" dirty="0" err="1">
                <a:solidFill>
                  <a:schemeClr val="tx1"/>
                </a:solidFill>
                <a:effectLst/>
                <a:latin typeface="Arial" charset="0"/>
                <a:ea typeface="ＭＳ Ｐゴシック" pitchFamily="16" charset="-128"/>
                <a:cs typeface="+mn-cs"/>
              </a:rPr>
              <a:t>här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vill</a:t>
            </a:r>
            <a:r>
              <a:rPr lang="en-GB" sz="1200" b="0" i="0" kern="1200" dirty="0">
                <a:solidFill>
                  <a:schemeClr val="tx1"/>
                </a:solidFill>
                <a:effectLst/>
                <a:latin typeface="Arial" charset="0"/>
                <a:ea typeface="ＭＳ Ｐゴシック" pitchFamily="16" charset="-128"/>
                <a:cs typeface="+mn-cs"/>
              </a:rPr>
              <a:t> vi </a:t>
            </a:r>
            <a:r>
              <a:rPr lang="en-GB" sz="1200" b="0" i="0" kern="1200" dirty="0" err="1">
                <a:solidFill>
                  <a:schemeClr val="tx1"/>
                </a:solidFill>
                <a:effectLst/>
                <a:latin typeface="Arial" charset="0"/>
                <a:ea typeface="ＭＳ Ｐゴシック" pitchFamily="16" charset="-128"/>
                <a:cs typeface="+mn-cs"/>
              </a:rPr>
              <a:t>göra</a:t>
            </a:r>
            <a:r>
              <a:rPr lang="en-GB" sz="1200" b="0" i="0" kern="1200" dirty="0">
                <a:solidFill>
                  <a:schemeClr val="tx1"/>
                </a:solidFill>
                <a:effectLst/>
                <a:latin typeface="Arial" charset="0"/>
                <a:ea typeface="ＭＳ Ｐゴシック" pitchFamily="16" charset="-128"/>
                <a:cs typeface="+mn-cs"/>
              </a:rPr>
              <a:t>. </a:t>
            </a:r>
            <a:endParaRPr lang="en-SE" dirty="0"/>
          </a:p>
        </p:txBody>
      </p:sp>
      <p:sp>
        <p:nvSpPr>
          <p:cNvPr id="4" name="Slide Number Placeholder 3"/>
          <p:cNvSpPr>
            <a:spLocks noGrp="1"/>
          </p:cNvSpPr>
          <p:nvPr>
            <p:ph type="sldNum" sz="quarter" idx="5"/>
          </p:nvPr>
        </p:nvSpPr>
        <p:spPr/>
        <p:txBody>
          <a:bodyPr/>
          <a:lstStyle/>
          <a:p>
            <a:fld id="{42AC9AE1-36C4-4F19-BE38-96591C690D25}" type="slidenum">
              <a:rPr lang="en-US" smtClean="0"/>
              <a:pPr/>
              <a:t>2</a:t>
            </a:fld>
            <a:endParaRPr lang="en-US"/>
          </a:p>
        </p:txBody>
      </p:sp>
    </p:spTree>
    <p:extLst>
      <p:ext uri="{BB962C8B-B14F-4D97-AF65-F5344CB8AC3E}">
        <p14:creationId xmlns:p14="http://schemas.microsoft.com/office/powerpoint/2010/main" val="64877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sz="quarter" idx="5"/>
          </p:nvPr>
        </p:nvSpPr>
        <p:spPr/>
        <p:txBody>
          <a:bodyPr/>
          <a:lstStyle/>
          <a:p>
            <a:fld id="{42AC9AE1-36C4-4F19-BE38-96591C690D25}" type="slidenum">
              <a:rPr lang="en-US" smtClean="0"/>
              <a:pPr/>
              <a:t>3</a:t>
            </a:fld>
            <a:endParaRPr lang="en-US"/>
          </a:p>
        </p:txBody>
      </p:sp>
    </p:spTree>
    <p:extLst>
      <p:ext uri="{BB962C8B-B14F-4D97-AF65-F5344CB8AC3E}">
        <p14:creationId xmlns:p14="http://schemas.microsoft.com/office/powerpoint/2010/main" val="2202773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sz="quarter" idx="5"/>
          </p:nvPr>
        </p:nvSpPr>
        <p:spPr/>
        <p:txBody>
          <a:bodyPr/>
          <a:lstStyle/>
          <a:p>
            <a:fld id="{42AC9AE1-36C4-4F19-BE38-96591C690D25}" type="slidenum">
              <a:rPr lang="en-US" smtClean="0"/>
              <a:pPr/>
              <a:t>5</a:t>
            </a:fld>
            <a:endParaRPr lang="en-US"/>
          </a:p>
        </p:txBody>
      </p:sp>
    </p:spTree>
    <p:extLst>
      <p:ext uri="{BB962C8B-B14F-4D97-AF65-F5344CB8AC3E}">
        <p14:creationId xmlns:p14="http://schemas.microsoft.com/office/powerpoint/2010/main" val="12968505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sz="1200" b="0" i="0" kern="1200" dirty="0" err="1">
                <a:solidFill>
                  <a:schemeClr val="tx1"/>
                </a:solidFill>
                <a:effectLst/>
                <a:latin typeface="Arial" charset="0"/>
                <a:ea typeface="ＭＳ Ｐゴシック" pitchFamily="16" charset="-128"/>
                <a:cs typeface="+mn-cs"/>
              </a:rPr>
              <a:t>Visionen</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Bäst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i</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världen</a:t>
            </a:r>
            <a:r>
              <a:rPr lang="en-GB" sz="1200" b="0" i="0" kern="1200" dirty="0">
                <a:solidFill>
                  <a:schemeClr val="tx1"/>
                </a:solidFill>
                <a:effectLst/>
                <a:latin typeface="Arial" charset="0"/>
                <a:ea typeface="ＭＳ Ｐゴシック" pitchFamily="16" charset="-128"/>
                <a:cs typeface="+mn-cs"/>
              </a:rPr>
              <a:t> – </a:t>
            </a:r>
            <a:r>
              <a:rPr lang="en-GB" sz="1200" b="0" i="0" kern="1200" dirty="0" err="1">
                <a:solidFill>
                  <a:schemeClr val="tx1"/>
                </a:solidFill>
                <a:effectLst/>
                <a:latin typeface="Arial" charset="0"/>
                <a:ea typeface="ＭＳ Ｐゴシック" pitchFamily="16" charset="-128"/>
                <a:cs typeface="+mn-cs"/>
              </a:rPr>
              <a:t>alla</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på</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snö</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är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ledstjärnan</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som</a:t>
            </a:r>
            <a:r>
              <a:rPr lang="en-GB" sz="1200" b="0" i="0" kern="1200" dirty="0">
                <a:solidFill>
                  <a:schemeClr val="tx1"/>
                </a:solidFill>
                <a:effectLst/>
                <a:latin typeface="Arial" charset="0"/>
                <a:ea typeface="ＭＳ Ｐゴシック" pitchFamily="16" charset="-128"/>
                <a:cs typeface="+mn-cs"/>
              </a:rPr>
              <a:t> vi </a:t>
            </a:r>
            <a:r>
              <a:rPr lang="en-GB" sz="1200" b="0" i="0" kern="1200" dirty="0" err="1">
                <a:solidFill>
                  <a:schemeClr val="tx1"/>
                </a:solidFill>
                <a:effectLst/>
                <a:latin typeface="Arial" charset="0"/>
                <a:ea typeface="ＭＳ Ｐゴシック" pitchFamily="16" charset="-128"/>
                <a:cs typeface="+mn-cs"/>
              </a:rPr>
              <a:t>hela</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tiden</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strävar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emot</a:t>
            </a:r>
            <a:r>
              <a:rPr lang="en-GB" sz="1200" b="0" i="0" kern="1200" dirty="0">
                <a:solidFill>
                  <a:schemeClr val="tx1"/>
                </a:solidFill>
                <a:effectLst/>
                <a:latin typeface="Arial" charset="0"/>
                <a:ea typeface="ＭＳ Ｐゴシック" pitchFamily="16" charset="-128"/>
                <a:cs typeface="+mn-cs"/>
              </a:rPr>
              <a:t>.</a:t>
            </a:r>
            <a:endParaRPr lang="sv-SE" dirty="0"/>
          </a:p>
        </p:txBody>
      </p:sp>
      <p:sp>
        <p:nvSpPr>
          <p:cNvPr id="4" name="Platshållare för bildnummer 3"/>
          <p:cNvSpPr>
            <a:spLocks noGrp="1"/>
          </p:cNvSpPr>
          <p:nvPr>
            <p:ph type="sldNum" sz="quarter" idx="10"/>
          </p:nvPr>
        </p:nvSpPr>
        <p:spPr/>
        <p:txBody>
          <a:bodyPr/>
          <a:lstStyle/>
          <a:p>
            <a:fld id="{42AC9AE1-36C4-4F19-BE38-96591C690D25}" type="slidenum">
              <a:rPr lang="en-US" smtClean="0"/>
              <a:pPr/>
              <a:t>6</a:t>
            </a:fld>
            <a:endParaRPr lang="en-US"/>
          </a:p>
        </p:txBody>
      </p:sp>
    </p:spTree>
    <p:extLst>
      <p:ext uri="{BB962C8B-B14F-4D97-AF65-F5344CB8AC3E}">
        <p14:creationId xmlns:p14="http://schemas.microsoft.com/office/powerpoint/2010/main" val="1827269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sz="1200" b="0" i="0" kern="1200" dirty="0" err="1">
                <a:solidFill>
                  <a:schemeClr val="tx1"/>
                </a:solidFill>
                <a:effectLst/>
                <a:latin typeface="Arial" charset="0"/>
                <a:ea typeface="ＭＳ Ｐゴシック" pitchFamily="16" charset="-128"/>
                <a:cs typeface="+mn-cs"/>
              </a:rPr>
              <a:t>Vår</a:t>
            </a:r>
            <a:r>
              <a:rPr lang="en-GB" sz="1200" b="0" i="0" kern="1200" dirty="0">
                <a:solidFill>
                  <a:schemeClr val="tx1"/>
                </a:solidFill>
                <a:effectLst/>
                <a:latin typeface="Arial" charset="0"/>
                <a:ea typeface="ＭＳ Ｐゴシック" pitchFamily="16" charset="-128"/>
                <a:cs typeface="+mn-cs"/>
              </a:rPr>
              <a:t> mission ”Vi </a:t>
            </a:r>
            <a:r>
              <a:rPr lang="en-GB" sz="1200" b="0" i="0" kern="1200" dirty="0" err="1">
                <a:solidFill>
                  <a:schemeClr val="tx1"/>
                </a:solidFill>
                <a:effectLst/>
                <a:latin typeface="Arial" charset="0"/>
                <a:ea typeface="ＭＳ Ｐゴシック" pitchFamily="16" charset="-128"/>
                <a:cs typeface="+mn-cs"/>
              </a:rPr>
              <a:t>vill</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bli</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fler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och</a:t>
            </a:r>
            <a:r>
              <a:rPr lang="en-GB" sz="1200" b="0" i="0" kern="1200" dirty="0">
                <a:solidFill>
                  <a:schemeClr val="tx1"/>
                </a:solidFill>
                <a:effectLst/>
                <a:latin typeface="Arial" charset="0"/>
                <a:ea typeface="ＭＳ Ｐゴシック" pitchFamily="16" charset="-128"/>
                <a:cs typeface="+mn-cs"/>
              </a:rPr>
              <a:t> vi </a:t>
            </a:r>
            <a:r>
              <a:rPr lang="en-GB" sz="1200" b="0" i="0" kern="1200" dirty="0" err="1">
                <a:solidFill>
                  <a:schemeClr val="tx1"/>
                </a:solidFill>
                <a:effectLst/>
                <a:latin typeface="Arial" charset="0"/>
                <a:ea typeface="ＭＳ Ｐゴシック" pitchFamily="16" charset="-128"/>
                <a:cs typeface="+mn-cs"/>
              </a:rPr>
              <a:t>vill</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bli</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bättre</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är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vårt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uppdrag</a:t>
            </a:r>
            <a:r>
              <a:rPr lang="en-GB" sz="1200" b="0" i="0" kern="1200" dirty="0">
                <a:solidFill>
                  <a:schemeClr val="tx1"/>
                </a:solidFill>
                <a:effectLst/>
                <a:latin typeface="Arial" charset="0"/>
                <a:ea typeface="ＭＳ Ｐゴシック" pitchFamily="16" charset="-128"/>
                <a:cs typeface="+mn-cs"/>
              </a:rPr>
              <a:t>, det </a:t>
            </a:r>
            <a:r>
              <a:rPr lang="en-GB" sz="1200" b="0" i="0" kern="1200" dirty="0" err="1">
                <a:solidFill>
                  <a:schemeClr val="tx1"/>
                </a:solidFill>
                <a:effectLst/>
                <a:latin typeface="Arial" charset="0"/>
                <a:ea typeface="ＭＳ Ｐゴシック" pitchFamily="16" charset="-128"/>
                <a:cs typeface="+mn-cs"/>
              </a:rPr>
              <a:t>mål</a:t>
            </a:r>
            <a:r>
              <a:rPr lang="en-GB" sz="1200" b="0" i="0" kern="1200" dirty="0">
                <a:solidFill>
                  <a:schemeClr val="tx1"/>
                </a:solidFill>
                <a:effectLst/>
                <a:latin typeface="Arial" charset="0"/>
                <a:ea typeface="ＭＳ Ｐゴシック" pitchFamily="16" charset="-128"/>
                <a:cs typeface="+mn-cs"/>
              </a:rPr>
              <a:t> vi har </a:t>
            </a:r>
            <a:r>
              <a:rPr lang="en-GB" sz="1200" b="0" i="0" kern="1200" dirty="0" err="1">
                <a:solidFill>
                  <a:schemeClr val="tx1"/>
                </a:solidFill>
                <a:effectLst/>
                <a:latin typeface="Arial" charset="0"/>
                <a:ea typeface="ＭＳ Ｐゴシック" pitchFamily="16" charset="-128"/>
                <a:cs typeface="+mn-cs"/>
              </a:rPr>
              <a:t>satt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för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att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närma</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oss</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visionen</a:t>
            </a:r>
            <a:r>
              <a:rPr lang="en-GB" sz="1200" b="0" i="0" kern="1200" dirty="0">
                <a:solidFill>
                  <a:schemeClr val="tx1"/>
                </a:solidFill>
                <a:effectLst/>
                <a:latin typeface="Arial" charset="0"/>
                <a:ea typeface="ＭＳ Ｐゴシック" pitchFamily="16" charset="-128"/>
                <a:cs typeface="+mn-cs"/>
              </a:rPr>
              <a:t>. </a:t>
            </a:r>
          </a:p>
          <a:p>
            <a:r>
              <a:rPr lang="en-GB" sz="1200" b="0" i="0" kern="1200" dirty="0" err="1">
                <a:solidFill>
                  <a:schemeClr val="tx1"/>
                </a:solidFill>
                <a:effectLst/>
                <a:latin typeface="Arial" charset="0"/>
                <a:ea typeface="ＭＳ Ｐゴシック" pitchFamily="16" charset="-128"/>
                <a:cs typeface="+mn-cs"/>
              </a:rPr>
              <a:t>Missionen</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är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vägledande</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för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beslut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prioriteringar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tankesätt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och</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vårt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agerande</a:t>
            </a:r>
            <a:r>
              <a:rPr lang="en-GB" sz="1200" b="0" i="0" kern="1200" dirty="0">
                <a:solidFill>
                  <a:schemeClr val="tx1"/>
                </a:solidFill>
                <a:effectLst/>
                <a:latin typeface="Arial" charset="0"/>
                <a:ea typeface="ＭＳ Ｐゴシック" pitchFamily="16" charset="-128"/>
                <a:cs typeface="+mn-cs"/>
              </a:rPr>
              <a:t>. </a:t>
            </a:r>
          </a:p>
          <a:p>
            <a:r>
              <a:rPr lang="en-GB" sz="1200" b="1" i="0" kern="1200" dirty="0" err="1">
                <a:solidFill>
                  <a:schemeClr val="tx1"/>
                </a:solidFill>
                <a:effectLst/>
                <a:latin typeface="Arial" charset="0"/>
                <a:ea typeface="ＭＳ Ｐゴシック" pitchFamily="16" charset="-128"/>
                <a:cs typeface="+mn-cs"/>
              </a:rPr>
              <a:t>Allt</a:t>
            </a:r>
            <a:r>
              <a:rPr lang="en-GB" sz="1200" b="1" i="0" kern="1200" dirty="0">
                <a:solidFill>
                  <a:schemeClr val="tx1"/>
                </a:solidFill>
                <a:effectLst/>
                <a:latin typeface="Arial" charset="0"/>
                <a:ea typeface="ＭＳ Ｐゴシック" pitchFamily="16" charset="-128"/>
                <a:cs typeface="+mn-cs"/>
              </a:rPr>
              <a:t> du </a:t>
            </a:r>
            <a:r>
              <a:rPr lang="en-GB" sz="1200" b="1" i="0" kern="1200" dirty="0" err="1">
                <a:solidFill>
                  <a:schemeClr val="tx1"/>
                </a:solidFill>
                <a:effectLst/>
                <a:latin typeface="Arial" charset="0"/>
                <a:ea typeface="ＭＳ Ｐゴシック" pitchFamily="16" charset="-128"/>
                <a:cs typeface="+mn-cs"/>
              </a:rPr>
              <a:t>gör</a:t>
            </a:r>
            <a:r>
              <a:rPr lang="en-GB" sz="1200" b="1" i="0" kern="1200" dirty="0">
                <a:solidFill>
                  <a:schemeClr val="tx1"/>
                </a:solidFill>
                <a:effectLst/>
                <a:latin typeface="Arial" charset="0"/>
                <a:ea typeface="ＭＳ Ｐゴシック" pitchFamily="16" charset="-128"/>
                <a:cs typeface="+mn-cs"/>
              </a:rPr>
              <a:t> ska </a:t>
            </a:r>
            <a:r>
              <a:rPr lang="en-GB" sz="1200" b="1" i="0" kern="1200" dirty="0" err="1">
                <a:solidFill>
                  <a:schemeClr val="tx1"/>
                </a:solidFill>
                <a:effectLst/>
                <a:latin typeface="Arial" charset="0"/>
                <a:ea typeface="ＭＳ Ｐゴシック" pitchFamily="16" charset="-128"/>
                <a:cs typeface="+mn-cs"/>
              </a:rPr>
              <a:t>bidra</a:t>
            </a:r>
            <a:r>
              <a:rPr lang="en-GB" sz="1200" b="1" i="0" kern="1200" dirty="0">
                <a:solidFill>
                  <a:schemeClr val="tx1"/>
                </a:solidFill>
                <a:effectLst/>
                <a:latin typeface="Arial" charset="0"/>
                <a:ea typeface="ＭＳ Ｐゴシック" pitchFamily="16" charset="-128"/>
                <a:cs typeface="+mn-cs"/>
              </a:rPr>
              <a:t> till </a:t>
            </a:r>
            <a:r>
              <a:rPr lang="en-GB" sz="1200" b="1" i="0" kern="1200" dirty="0" err="1">
                <a:solidFill>
                  <a:schemeClr val="tx1"/>
                </a:solidFill>
                <a:effectLst/>
                <a:latin typeface="Arial" charset="0"/>
                <a:ea typeface="ＭＳ Ｐゴシック" pitchFamily="16" charset="-128"/>
                <a:cs typeface="+mn-cs"/>
              </a:rPr>
              <a:t>missionen</a:t>
            </a:r>
            <a:r>
              <a:rPr lang="en-GB" sz="1200" b="0" i="0" kern="1200" dirty="0">
                <a:solidFill>
                  <a:schemeClr val="tx1"/>
                </a:solidFill>
                <a:effectLst/>
                <a:latin typeface="Arial" charset="0"/>
                <a:ea typeface="ＭＳ Ｐゴシック" pitchFamily="16" charset="-128"/>
                <a:cs typeface="+mn-cs"/>
              </a:rPr>
              <a:t>. Innan du tar </a:t>
            </a:r>
            <a:r>
              <a:rPr lang="en-GB" sz="1200" b="0" i="0" kern="1200" dirty="0" err="1">
                <a:solidFill>
                  <a:schemeClr val="tx1"/>
                </a:solidFill>
                <a:effectLst/>
                <a:latin typeface="Arial" charset="0"/>
                <a:ea typeface="ＭＳ Ｐゴシック" pitchFamily="16" charset="-128"/>
                <a:cs typeface="+mn-cs"/>
              </a:rPr>
              <a:t>ett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beslut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eller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genomför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en</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uppgift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bör</a:t>
            </a:r>
            <a:r>
              <a:rPr lang="en-GB" sz="1200" b="0" i="0" kern="1200" dirty="0">
                <a:solidFill>
                  <a:schemeClr val="tx1"/>
                </a:solidFill>
                <a:effectLst/>
                <a:latin typeface="Arial" charset="0"/>
                <a:ea typeface="ＭＳ Ｐゴシック" pitchFamily="16" charset="-128"/>
                <a:cs typeface="+mn-cs"/>
              </a:rPr>
              <a:t> du </a:t>
            </a:r>
            <a:r>
              <a:rPr lang="en-GB" sz="1200" b="0" i="0" kern="1200" dirty="0" err="1">
                <a:solidFill>
                  <a:schemeClr val="tx1"/>
                </a:solidFill>
                <a:effectLst/>
                <a:latin typeface="Arial" charset="0"/>
                <a:ea typeface="ＭＳ Ｐゴシック" pitchFamily="16" charset="-128"/>
                <a:cs typeface="+mn-cs"/>
              </a:rPr>
              <a:t>ställa</a:t>
            </a:r>
            <a:r>
              <a:rPr lang="en-GB" sz="1200" b="0" i="0" kern="1200" dirty="0">
                <a:solidFill>
                  <a:schemeClr val="tx1"/>
                </a:solidFill>
                <a:effectLst/>
                <a:latin typeface="Arial" charset="0"/>
                <a:ea typeface="ＭＳ Ｐゴシック" pitchFamily="16" charset="-128"/>
                <a:cs typeface="+mn-cs"/>
              </a:rPr>
              <a:t> dig </a:t>
            </a:r>
            <a:r>
              <a:rPr lang="en-GB" sz="1200" b="0" i="0" kern="1200" dirty="0" err="1">
                <a:solidFill>
                  <a:schemeClr val="tx1"/>
                </a:solidFill>
                <a:effectLst/>
                <a:latin typeface="Arial" charset="0"/>
                <a:ea typeface="ＭＳ Ｐゴシック" pitchFamily="16" charset="-128"/>
                <a:cs typeface="+mn-cs"/>
              </a:rPr>
              <a:t>frågan</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Bidrar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detta</a:t>
            </a:r>
            <a:r>
              <a:rPr lang="en-GB" sz="1200" b="0" i="0" kern="1200" dirty="0">
                <a:solidFill>
                  <a:schemeClr val="tx1"/>
                </a:solidFill>
                <a:effectLst/>
                <a:latin typeface="Arial" charset="0"/>
                <a:ea typeface="ＭＳ Ｐゴシック" pitchFamily="16" charset="-128"/>
                <a:cs typeface="+mn-cs"/>
              </a:rPr>
              <a:t> till </a:t>
            </a:r>
            <a:r>
              <a:rPr lang="en-GB" sz="1200" b="0" i="0" kern="1200" dirty="0" err="1">
                <a:solidFill>
                  <a:schemeClr val="tx1"/>
                </a:solidFill>
                <a:effectLst/>
                <a:latin typeface="Arial" charset="0"/>
                <a:ea typeface="ＭＳ Ｐゴシック" pitchFamily="16" charset="-128"/>
                <a:cs typeface="+mn-cs"/>
              </a:rPr>
              <a:t>att</a:t>
            </a:r>
            <a:r>
              <a:rPr lang="en-GB" sz="1200" b="0" i="0" kern="1200" dirty="0">
                <a:solidFill>
                  <a:schemeClr val="tx1"/>
                </a:solidFill>
                <a:effectLst/>
                <a:latin typeface="Arial" charset="0"/>
                <a:ea typeface="ＭＳ Ｐゴシック" pitchFamily="16" charset="-128"/>
                <a:cs typeface="+mn-cs"/>
              </a:rPr>
              <a:t> vi </a:t>
            </a:r>
            <a:r>
              <a:rPr lang="en-GB" sz="1200" b="0" i="0" kern="1200" dirty="0" err="1">
                <a:solidFill>
                  <a:schemeClr val="tx1"/>
                </a:solidFill>
                <a:effectLst/>
                <a:latin typeface="Arial" charset="0"/>
                <a:ea typeface="ＭＳ Ｐゴシック" pitchFamily="16" charset="-128"/>
                <a:cs typeface="+mn-cs"/>
              </a:rPr>
              <a:t>blir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fler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och</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bättre</a:t>
            </a:r>
            <a:r>
              <a:rPr lang="en-GB" sz="1200" b="0" i="0" kern="1200" dirty="0">
                <a:solidFill>
                  <a:schemeClr val="tx1"/>
                </a:solidFill>
                <a:effectLst/>
                <a:latin typeface="Arial" charset="0"/>
                <a:ea typeface="ＭＳ Ｐゴシック" pitchFamily="16" charset="-128"/>
                <a:cs typeface="+mn-cs"/>
              </a:rPr>
              <a:t>?”.</a:t>
            </a:r>
            <a:endParaRPr lang="sv-SE" dirty="0"/>
          </a:p>
        </p:txBody>
      </p:sp>
      <p:sp>
        <p:nvSpPr>
          <p:cNvPr id="4" name="Platshållare för bildnummer 3"/>
          <p:cNvSpPr>
            <a:spLocks noGrp="1"/>
          </p:cNvSpPr>
          <p:nvPr>
            <p:ph type="sldNum" sz="quarter" idx="10"/>
          </p:nvPr>
        </p:nvSpPr>
        <p:spPr/>
        <p:txBody>
          <a:bodyPr/>
          <a:lstStyle/>
          <a:p>
            <a:fld id="{42AC9AE1-36C4-4F19-BE38-96591C690D25}" type="slidenum">
              <a:rPr lang="en-US" smtClean="0"/>
              <a:pPr/>
              <a:t>7</a:t>
            </a:fld>
            <a:endParaRPr lang="en-US"/>
          </a:p>
        </p:txBody>
      </p:sp>
    </p:spTree>
    <p:extLst>
      <p:ext uri="{BB962C8B-B14F-4D97-AF65-F5344CB8AC3E}">
        <p14:creationId xmlns:p14="http://schemas.microsoft.com/office/powerpoint/2010/main" val="3315462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sz="quarter" idx="5"/>
          </p:nvPr>
        </p:nvSpPr>
        <p:spPr/>
        <p:txBody>
          <a:bodyPr/>
          <a:lstStyle/>
          <a:p>
            <a:fld id="{42AC9AE1-36C4-4F19-BE38-96591C690D25}" type="slidenum">
              <a:rPr lang="en-US" smtClean="0"/>
              <a:pPr/>
              <a:t>8</a:t>
            </a:fld>
            <a:endParaRPr lang="en-US"/>
          </a:p>
        </p:txBody>
      </p:sp>
    </p:spTree>
    <p:extLst>
      <p:ext uri="{BB962C8B-B14F-4D97-AF65-F5344CB8AC3E}">
        <p14:creationId xmlns:p14="http://schemas.microsoft.com/office/powerpoint/2010/main" val="122782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GB" sz="1200" dirty="0"/>
              <a:t>Svenska </a:t>
            </a:r>
            <a:r>
              <a:rPr lang="en-GB" sz="1200" dirty="0" err="1"/>
              <a:t>Skidförbundets</a:t>
            </a:r>
            <a:r>
              <a:rPr lang="en-GB" sz="1200" dirty="0"/>
              <a:t> </a:t>
            </a:r>
            <a:r>
              <a:rPr lang="en-GB" sz="1200" dirty="0" err="1"/>
              <a:t>strategiska</a:t>
            </a:r>
            <a:r>
              <a:rPr lang="en-GB" sz="1200" dirty="0"/>
              <a:t> plan ska </a:t>
            </a:r>
            <a:r>
              <a:rPr lang="en-GB" sz="1200" dirty="0" err="1"/>
              <a:t>vara</a:t>
            </a:r>
            <a:r>
              <a:rPr lang="en-GB" sz="1200" dirty="0"/>
              <a:t> </a:t>
            </a:r>
            <a:r>
              <a:rPr lang="en-GB" sz="1200" dirty="0" err="1"/>
              <a:t>vägledande</a:t>
            </a:r>
            <a:r>
              <a:rPr lang="en-GB" sz="1200" dirty="0"/>
              <a:t>.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GB" sz="1200" dirty="0"/>
              <a:t>Den </a:t>
            </a:r>
            <a:r>
              <a:rPr lang="en-GB" sz="1200" dirty="0" err="1"/>
              <a:t>är</a:t>
            </a:r>
            <a:r>
              <a:rPr lang="en-GB" sz="1200" dirty="0"/>
              <a:t> </a:t>
            </a:r>
            <a:r>
              <a:rPr lang="en-GB" sz="1200" dirty="0" err="1"/>
              <a:t>ett</a:t>
            </a:r>
            <a:r>
              <a:rPr lang="en-GB" sz="1200" dirty="0"/>
              <a:t> </a:t>
            </a:r>
            <a:r>
              <a:rPr lang="en-GB" sz="1200" dirty="0" err="1"/>
              <a:t>stöd</a:t>
            </a:r>
            <a:r>
              <a:rPr lang="en-GB" sz="1200" dirty="0"/>
              <a:t> </a:t>
            </a:r>
            <a:r>
              <a:rPr lang="en-GB" sz="1200" dirty="0" err="1"/>
              <a:t>för</a:t>
            </a:r>
            <a:r>
              <a:rPr lang="en-GB" sz="1200" dirty="0"/>
              <a:t> </a:t>
            </a:r>
            <a:r>
              <a:rPr lang="en-GB" sz="1200" dirty="0" err="1"/>
              <a:t>oss</a:t>
            </a:r>
            <a:r>
              <a:rPr lang="en-GB" sz="1200" dirty="0"/>
              <a:t> </a:t>
            </a:r>
            <a:r>
              <a:rPr lang="en-GB" sz="1200" dirty="0" err="1"/>
              <a:t>i</a:t>
            </a:r>
            <a:r>
              <a:rPr lang="en-GB" sz="1200" dirty="0"/>
              <a:t> </a:t>
            </a:r>
            <a:r>
              <a:rPr lang="en-GB" sz="1200" dirty="0" err="1"/>
              <a:t>utvecklingen</a:t>
            </a:r>
            <a:r>
              <a:rPr lang="en-GB" sz="1200" dirty="0"/>
              <a:t> </a:t>
            </a:r>
            <a:r>
              <a:rPr lang="en-GB" sz="1200" dirty="0" err="1"/>
              <a:t>av</a:t>
            </a:r>
            <a:r>
              <a:rPr lang="en-GB" sz="1200" dirty="0"/>
              <a:t> </a:t>
            </a:r>
            <a:r>
              <a:rPr lang="en-GB" sz="1200" dirty="0" err="1"/>
              <a:t>vår</a:t>
            </a:r>
            <a:r>
              <a:rPr lang="en-GB" sz="1200" dirty="0"/>
              <a:t> </a:t>
            </a:r>
            <a:r>
              <a:rPr lang="en-GB" sz="1200" dirty="0" err="1"/>
              <a:t>verksamhet</a:t>
            </a:r>
            <a:r>
              <a:rPr lang="en-GB" sz="1200" dirty="0"/>
              <a:t> </a:t>
            </a:r>
            <a:r>
              <a:rPr lang="en-GB" sz="1200" dirty="0" err="1"/>
              <a:t>och</a:t>
            </a:r>
            <a:r>
              <a:rPr lang="en-GB" sz="1200" dirty="0"/>
              <a:t> </a:t>
            </a:r>
            <a:r>
              <a:rPr lang="en-GB" sz="1200" dirty="0" err="1"/>
              <a:t>hjälper</a:t>
            </a:r>
            <a:r>
              <a:rPr lang="en-GB" sz="1200" dirty="0"/>
              <a:t> </a:t>
            </a:r>
            <a:r>
              <a:rPr lang="en-GB" sz="1200" dirty="0" err="1"/>
              <a:t>oss</a:t>
            </a:r>
            <a:r>
              <a:rPr lang="en-GB" sz="1200" dirty="0"/>
              <a:t> ta </a:t>
            </a:r>
            <a:r>
              <a:rPr lang="en-GB" sz="1200" dirty="0" err="1"/>
              <a:t>rätt</a:t>
            </a:r>
            <a:r>
              <a:rPr lang="en-GB" sz="1200" dirty="0"/>
              <a:t> </a:t>
            </a:r>
            <a:r>
              <a:rPr lang="en-GB" sz="1200" dirty="0" err="1"/>
              <a:t>beslut</a:t>
            </a:r>
            <a:r>
              <a:rPr lang="en-GB" sz="1200" dirty="0"/>
              <a:t> </a:t>
            </a:r>
            <a:r>
              <a:rPr lang="en-GB" sz="1200" dirty="0" err="1"/>
              <a:t>baserade</a:t>
            </a:r>
            <a:r>
              <a:rPr lang="en-GB" sz="1200" dirty="0"/>
              <a:t> </a:t>
            </a:r>
            <a:r>
              <a:rPr lang="en-GB" sz="1200" dirty="0" err="1"/>
              <a:t>på</a:t>
            </a:r>
            <a:r>
              <a:rPr lang="en-GB" sz="1200" dirty="0"/>
              <a:t> </a:t>
            </a:r>
            <a:r>
              <a:rPr lang="en-GB" sz="1200" dirty="0" err="1"/>
              <a:t>nuläget</a:t>
            </a:r>
            <a:r>
              <a:rPr lang="en-GB" sz="1200" dirty="0"/>
              <a:t> </a:t>
            </a:r>
            <a:r>
              <a:rPr lang="en-GB" sz="1200" dirty="0" err="1"/>
              <a:t>samt</a:t>
            </a:r>
            <a:r>
              <a:rPr lang="en-GB" sz="1200" dirty="0"/>
              <a:t> den </a:t>
            </a:r>
            <a:r>
              <a:rPr lang="en-GB" sz="1200" dirty="0" err="1"/>
              <a:t>omvärldssituation</a:t>
            </a:r>
            <a:r>
              <a:rPr lang="en-GB" sz="1200" dirty="0"/>
              <a:t> vi </a:t>
            </a:r>
            <a:r>
              <a:rPr lang="en-GB" sz="1200" dirty="0" err="1"/>
              <a:t>befinner</a:t>
            </a:r>
            <a:r>
              <a:rPr lang="en-GB" sz="1200" dirty="0"/>
              <a:t> </a:t>
            </a:r>
            <a:r>
              <a:rPr lang="en-GB" sz="1200" dirty="0" err="1"/>
              <a:t>oss</a:t>
            </a:r>
            <a:r>
              <a:rPr lang="en-GB" sz="1200" dirty="0"/>
              <a:t> </a:t>
            </a:r>
            <a:r>
              <a:rPr lang="en-GB" sz="1200" dirty="0" err="1"/>
              <a:t>i</a:t>
            </a:r>
            <a:r>
              <a:rPr lang="en-GB" sz="1200" dirty="0"/>
              <a:t>.</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GB" sz="1200" dirty="0"/>
              <a:t>Den ska </a:t>
            </a:r>
            <a:r>
              <a:rPr lang="en-GB" sz="1200" dirty="0" err="1"/>
              <a:t>vara</a:t>
            </a:r>
            <a:r>
              <a:rPr lang="en-GB" sz="1200" dirty="0"/>
              <a:t> </a:t>
            </a:r>
            <a:r>
              <a:rPr lang="en-GB" sz="1200" dirty="0" err="1"/>
              <a:t>inspirerande</a:t>
            </a:r>
            <a:r>
              <a:rPr lang="en-GB" sz="1200" dirty="0"/>
              <a:t> </a:t>
            </a:r>
            <a:r>
              <a:rPr lang="en-GB" sz="1200" dirty="0" err="1"/>
              <a:t>och</a:t>
            </a:r>
            <a:r>
              <a:rPr lang="en-GB" sz="1200" dirty="0"/>
              <a:t> </a:t>
            </a:r>
            <a:r>
              <a:rPr lang="en-GB" sz="1200" dirty="0" err="1"/>
              <a:t>användarvänlig</a:t>
            </a:r>
            <a:r>
              <a:rPr lang="en-GB" sz="1200" dirty="0"/>
              <a:t> </a:t>
            </a:r>
            <a:r>
              <a:rPr lang="en-GB" sz="1200" dirty="0" err="1"/>
              <a:t>samt</a:t>
            </a:r>
            <a:r>
              <a:rPr lang="en-GB" sz="1200" dirty="0"/>
              <a:t> relevant </a:t>
            </a:r>
            <a:r>
              <a:rPr lang="en-GB" sz="1200" dirty="0" err="1"/>
              <a:t>för</a:t>
            </a:r>
            <a:r>
              <a:rPr lang="en-GB" sz="1200" dirty="0"/>
              <a:t> </a:t>
            </a:r>
            <a:r>
              <a:rPr lang="en-GB" sz="1200" dirty="0" err="1"/>
              <a:t>oss</a:t>
            </a:r>
            <a:r>
              <a:rPr lang="en-GB" sz="1200" dirty="0"/>
              <a:t> </a:t>
            </a:r>
            <a:r>
              <a:rPr lang="en-GB" sz="1200" dirty="0" err="1"/>
              <a:t>alla</a:t>
            </a:r>
            <a:r>
              <a:rPr lang="en-GB" sz="1200" dirty="0"/>
              <a:t> </a:t>
            </a:r>
            <a:r>
              <a:rPr lang="en-GB" sz="1200" dirty="0" err="1"/>
              <a:t>så</a:t>
            </a:r>
            <a:r>
              <a:rPr lang="en-GB" sz="1200" dirty="0"/>
              <a:t> </a:t>
            </a:r>
            <a:r>
              <a:rPr lang="en-GB" sz="1200" dirty="0" err="1"/>
              <a:t>att</a:t>
            </a:r>
            <a:r>
              <a:rPr lang="en-GB" sz="1200" dirty="0"/>
              <a:t> </a:t>
            </a:r>
            <a:r>
              <a:rPr lang="en-GB" sz="1200" dirty="0" err="1"/>
              <a:t>förbund</a:t>
            </a:r>
            <a:r>
              <a:rPr lang="en-GB" sz="1200" dirty="0"/>
              <a:t>, </a:t>
            </a:r>
            <a:r>
              <a:rPr lang="en-GB" sz="1200" dirty="0" err="1"/>
              <a:t>distrikt</a:t>
            </a:r>
            <a:r>
              <a:rPr lang="en-GB" sz="1200" dirty="0"/>
              <a:t> </a:t>
            </a:r>
            <a:r>
              <a:rPr lang="en-GB" sz="1200" dirty="0" err="1"/>
              <a:t>och</a:t>
            </a:r>
            <a:r>
              <a:rPr lang="en-GB" sz="1200" dirty="0"/>
              <a:t> </a:t>
            </a:r>
            <a:r>
              <a:rPr lang="en-GB" sz="1200" dirty="0" err="1"/>
              <a:t>föreningar</a:t>
            </a:r>
            <a:r>
              <a:rPr lang="en-GB" sz="1200" dirty="0"/>
              <a:t> </a:t>
            </a:r>
            <a:r>
              <a:rPr lang="en-GB" sz="1200" dirty="0" err="1"/>
              <a:t>utifrån</a:t>
            </a:r>
            <a:r>
              <a:rPr lang="en-GB" sz="1200" dirty="0"/>
              <a:t> </a:t>
            </a:r>
            <a:r>
              <a:rPr lang="en-GB" sz="1200" dirty="0" err="1"/>
              <a:t>respektive</a:t>
            </a:r>
            <a:r>
              <a:rPr lang="en-GB" sz="1200" dirty="0"/>
              <a:t> </a:t>
            </a:r>
            <a:r>
              <a:rPr lang="en-GB" sz="1200" dirty="0" err="1"/>
              <a:t>ansvarsområde</a:t>
            </a:r>
            <a:r>
              <a:rPr lang="en-GB" sz="1200" dirty="0"/>
              <a:t> </a:t>
            </a:r>
            <a:r>
              <a:rPr lang="en-GB" sz="1200" dirty="0" err="1"/>
              <a:t>får</a:t>
            </a:r>
            <a:r>
              <a:rPr lang="en-GB" sz="1200" dirty="0"/>
              <a:t> </a:t>
            </a:r>
            <a:r>
              <a:rPr lang="en-GB" sz="1200" dirty="0" err="1"/>
              <a:t>en</a:t>
            </a:r>
            <a:r>
              <a:rPr lang="en-GB" sz="1200" dirty="0"/>
              <a:t> </a:t>
            </a:r>
            <a:r>
              <a:rPr lang="en-GB" sz="1200" dirty="0" err="1"/>
              <a:t>tydlig</a:t>
            </a:r>
            <a:r>
              <a:rPr lang="en-GB" sz="1200" dirty="0"/>
              <a:t> </a:t>
            </a:r>
            <a:r>
              <a:rPr lang="en-GB" sz="1200" dirty="0" err="1"/>
              <a:t>målbild</a:t>
            </a:r>
            <a:r>
              <a:rPr lang="en-GB" sz="1200" dirty="0"/>
              <a:t> </a:t>
            </a:r>
            <a:r>
              <a:rPr lang="en-GB" sz="1200" dirty="0" err="1"/>
              <a:t>att</a:t>
            </a:r>
            <a:r>
              <a:rPr lang="en-GB" sz="1200" dirty="0"/>
              <a:t> </a:t>
            </a:r>
            <a:r>
              <a:rPr lang="en-GB" sz="1200" dirty="0" err="1"/>
              <a:t>jobba</a:t>
            </a:r>
            <a:r>
              <a:rPr lang="en-GB" sz="1200" dirty="0"/>
              <a:t> mot.</a:t>
            </a:r>
            <a:endParaRPr lang="en-SE" sz="120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SE" sz="1200" dirty="0"/>
              <a:t>Vår plan ska vara till nytta för dig </a:t>
            </a:r>
            <a:r>
              <a:rPr lang="en-GB" sz="1200" dirty="0" err="1"/>
              <a:t>i</a:t>
            </a:r>
            <a:r>
              <a:rPr lang="en-GB" sz="1200" dirty="0"/>
              <a:t> I </a:t>
            </a:r>
            <a:r>
              <a:rPr lang="en-GB" sz="1200" dirty="0" err="1"/>
              <a:t>en</a:t>
            </a:r>
            <a:r>
              <a:rPr lang="en-GB" sz="1200" dirty="0"/>
              <a:t> </a:t>
            </a:r>
            <a:r>
              <a:rPr lang="en-GB" sz="1200" dirty="0" err="1"/>
              <a:t>förening</a:t>
            </a:r>
            <a:r>
              <a:rPr lang="en-GB" sz="1200" dirty="0"/>
              <a:t> </a:t>
            </a:r>
            <a:r>
              <a:rPr lang="en-GB" sz="1200" dirty="0" err="1"/>
              <a:t>eller</a:t>
            </a:r>
            <a:r>
              <a:rPr lang="en-GB" sz="1200" dirty="0"/>
              <a:t> </a:t>
            </a:r>
            <a:r>
              <a:rPr lang="en-GB" sz="1200" dirty="0" err="1"/>
              <a:t>ett</a:t>
            </a:r>
            <a:r>
              <a:rPr lang="en-GB" sz="1200" dirty="0"/>
              <a:t> district – </a:t>
            </a:r>
            <a:r>
              <a:rPr lang="en-GB" sz="1200" dirty="0" err="1"/>
              <a:t>så</a:t>
            </a:r>
            <a:r>
              <a:rPr lang="en-GB" sz="1200" dirty="0"/>
              <a:t> </a:t>
            </a:r>
            <a:r>
              <a:rPr lang="en-GB" sz="1200" dirty="0" err="1"/>
              <a:t>att</a:t>
            </a:r>
            <a:r>
              <a:rPr lang="en-GB" sz="1200" dirty="0"/>
              <a:t> </a:t>
            </a:r>
            <a:r>
              <a:rPr lang="en-GB" sz="1200" dirty="0" err="1"/>
              <a:t>ni</a:t>
            </a:r>
            <a:r>
              <a:rPr lang="en-GB" sz="1200" dirty="0"/>
              <a:t> </a:t>
            </a:r>
            <a:r>
              <a:rPr lang="en-GB" sz="1200" dirty="0" err="1"/>
              <a:t>kan</a:t>
            </a:r>
            <a:r>
              <a:rPr lang="en-GB" sz="1200" dirty="0"/>
              <a:t> ta </a:t>
            </a:r>
            <a:r>
              <a:rPr lang="en-GB" sz="1200" dirty="0" err="1"/>
              <a:t>fram</a:t>
            </a:r>
            <a:r>
              <a:rPr lang="en-GB" sz="1200" dirty="0"/>
              <a:t> </a:t>
            </a:r>
            <a:r>
              <a:rPr lang="en-GB" sz="1200" dirty="0" err="1"/>
              <a:t>än</a:t>
            </a:r>
            <a:r>
              <a:rPr lang="en-GB" sz="1200" dirty="0"/>
              <a:t> </a:t>
            </a:r>
            <a:r>
              <a:rPr lang="en-GB" sz="1200" dirty="0" err="1"/>
              <a:t>mer</a:t>
            </a:r>
            <a:r>
              <a:rPr lang="en-GB" sz="1200" dirty="0"/>
              <a:t> </a:t>
            </a:r>
            <a:r>
              <a:rPr lang="en-GB" sz="1200" dirty="0" err="1"/>
              <a:t>relevanta</a:t>
            </a:r>
            <a:r>
              <a:rPr lang="en-GB" sz="1200" dirty="0"/>
              <a:t> </a:t>
            </a:r>
            <a:r>
              <a:rPr lang="en-GB" sz="1200" dirty="0" err="1"/>
              <a:t>handlingsplaner</a:t>
            </a:r>
            <a:r>
              <a:rPr lang="en-GB" sz="1200" dirty="0"/>
              <a:t> </a:t>
            </a:r>
            <a:r>
              <a:rPr lang="en-GB" sz="1200" dirty="0" err="1"/>
              <a:t>för</a:t>
            </a:r>
            <a:r>
              <a:rPr lang="en-GB" sz="1200" dirty="0"/>
              <a:t> er </a:t>
            </a:r>
            <a:r>
              <a:rPr lang="en-GB" sz="1200" dirty="0" err="1"/>
              <a:t>verksamhet</a:t>
            </a:r>
            <a:r>
              <a:rPr lang="en-GB" sz="1200" dirty="0"/>
              <a:t>.</a:t>
            </a:r>
          </a:p>
        </p:txBody>
      </p:sp>
      <p:sp>
        <p:nvSpPr>
          <p:cNvPr id="4" name="Platshållare för bildnummer 3"/>
          <p:cNvSpPr>
            <a:spLocks noGrp="1"/>
          </p:cNvSpPr>
          <p:nvPr>
            <p:ph type="sldNum" sz="quarter" idx="5"/>
          </p:nvPr>
        </p:nvSpPr>
        <p:spPr/>
        <p:txBody>
          <a:bodyPr/>
          <a:lstStyle/>
          <a:p>
            <a:fld id="{CC89023A-E660-944E-B39E-3EA8950BFA7B}" type="slidenum">
              <a:rPr lang="sv-SE" smtClean="0"/>
              <a:t>9</a:t>
            </a:fld>
            <a:endParaRPr lang="sv-SE"/>
          </a:p>
        </p:txBody>
      </p:sp>
    </p:spTree>
    <p:extLst>
      <p:ext uri="{BB962C8B-B14F-4D97-AF65-F5344CB8AC3E}">
        <p14:creationId xmlns:p14="http://schemas.microsoft.com/office/powerpoint/2010/main" val="38898527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Arbetet med utvecklingen av vår strategiska plan har pågått en längre tid. </a:t>
            </a:r>
          </a:p>
          <a:p>
            <a:r>
              <a:rPr lang="sv-SE" dirty="0"/>
              <a:t>Vi hade redan vid skidtinget i Umeå 2017 en workshop kring våra utmaningar, detta har sedan tillsammans med det arbete som intensifierats senaste året mynnat ut i en konkret strategisk plan som tar fäst vid en omvärldsanalys, koppling till RFs strategi 2025 och ett önskat läge 2026 för oss själva. </a:t>
            </a:r>
          </a:p>
          <a:p>
            <a:r>
              <a:rPr lang="sv-SE" dirty="0"/>
              <a:t>Arbetet har gjorts av många olika delar i vår rörelse, förbundsstyrelsen, anställda, våra ideellt engagerade och vi bestämde vid Skidtinget på Bosön förra året att ett par distrikt skulle var mer involvera i utarbetandet av detaljer, och sedan har slutprodukten gått på remiss, vi har justerat ett antal delar baserat på remissvaren och nu har vi en strategisk plan som rätt implementerad kommer hjälpa oss att utvecklas i rätt riktning. </a:t>
            </a:r>
          </a:p>
        </p:txBody>
      </p:sp>
      <p:sp>
        <p:nvSpPr>
          <p:cNvPr id="4" name="Platshållare för bildnummer 3"/>
          <p:cNvSpPr>
            <a:spLocks noGrp="1"/>
          </p:cNvSpPr>
          <p:nvPr>
            <p:ph type="sldNum" sz="quarter" idx="5"/>
          </p:nvPr>
        </p:nvSpPr>
        <p:spPr/>
        <p:txBody>
          <a:bodyPr/>
          <a:lstStyle/>
          <a:p>
            <a:fld id="{CC89023A-E660-944E-B39E-3EA8950BFA7B}" type="slidenum">
              <a:rPr lang="sv-SE" smtClean="0"/>
              <a:t>10</a:t>
            </a:fld>
            <a:endParaRPr lang="sv-SE"/>
          </a:p>
        </p:txBody>
      </p:sp>
    </p:spTree>
    <p:extLst>
      <p:ext uri="{BB962C8B-B14F-4D97-AF65-F5344CB8AC3E}">
        <p14:creationId xmlns:p14="http://schemas.microsoft.com/office/powerpoint/2010/main" val="9826504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Vår</a:t>
            </a:r>
            <a:r>
              <a:rPr lang="en-GB" dirty="0"/>
              <a:t> </a:t>
            </a:r>
            <a:r>
              <a:rPr lang="en-GB" dirty="0" err="1"/>
              <a:t>strategiska</a:t>
            </a:r>
            <a:r>
              <a:rPr lang="en-GB" dirty="0"/>
              <a:t> </a:t>
            </a:r>
            <a:r>
              <a:rPr lang="en-GB" dirty="0" err="1"/>
              <a:t>färdriktning</a:t>
            </a:r>
            <a:r>
              <a:rPr lang="en-GB" dirty="0"/>
              <a:t> mot 2026 </a:t>
            </a:r>
            <a:r>
              <a:rPr lang="en-GB" dirty="0" err="1"/>
              <a:t>samspelar</a:t>
            </a:r>
            <a:r>
              <a:rPr lang="en-GB" dirty="0"/>
              <a:t> med </a:t>
            </a:r>
            <a:r>
              <a:rPr lang="en-GB" dirty="0" err="1"/>
              <a:t>idrottsrörelsens</a:t>
            </a:r>
            <a:r>
              <a:rPr lang="en-GB" dirty="0"/>
              <a:t> </a:t>
            </a:r>
            <a:r>
              <a:rPr lang="en-GB" dirty="0" err="1"/>
              <a:t>gemensamma</a:t>
            </a:r>
            <a:r>
              <a:rPr lang="en-GB" dirty="0"/>
              <a:t> Strategi 2025, men </a:t>
            </a:r>
            <a:r>
              <a:rPr lang="en-GB" dirty="0" err="1"/>
              <a:t>är</a:t>
            </a:r>
            <a:r>
              <a:rPr lang="en-GB" dirty="0"/>
              <a:t> </a:t>
            </a:r>
            <a:r>
              <a:rPr lang="en-GB" dirty="0" err="1"/>
              <a:t>anpassad</a:t>
            </a:r>
            <a:r>
              <a:rPr lang="en-GB" dirty="0"/>
              <a:t> till </a:t>
            </a:r>
            <a:r>
              <a:rPr lang="en-GB" dirty="0" err="1"/>
              <a:t>vår</a:t>
            </a:r>
            <a:r>
              <a:rPr lang="en-GB" dirty="0"/>
              <a:t> </a:t>
            </a:r>
            <a:r>
              <a:rPr lang="en-GB" dirty="0" err="1"/>
              <a:t>verksamhet</a:t>
            </a:r>
            <a:r>
              <a:rPr lang="en-GB" dirty="0"/>
              <a:t>, </a:t>
            </a:r>
            <a:r>
              <a:rPr lang="en-GB" dirty="0" err="1"/>
              <a:t>våra</a:t>
            </a:r>
            <a:r>
              <a:rPr lang="en-GB" dirty="0"/>
              <a:t> </a:t>
            </a:r>
            <a:r>
              <a:rPr lang="en-GB" dirty="0" err="1"/>
              <a:t>förutsättningar</a:t>
            </a:r>
            <a:r>
              <a:rPr lang="en-GB" dirty="0"/>
              <a:t> </a:t>
            </a:r>
            <a:r>
              <a:rPr lang="en-GB" dirty="0" err="1"/>
              <a:t>och</a:t>
            </a:r>
            <a:r>
              <a:rPr lang="en-GB" dirty="0"/>
              <a:t> det </a:t>
            </a:r>
            <a:r>
              <a:rPr lang="en-GB" dirty="0" err="1"/>
              <a:t>nuläge</a:t>
            </a:r>
            <a:r>
              <a:rPr lang="en-GB" dirty="0"/>
              <a:t> vi har </a:t>
            </a:r>
            <a:r>
              <a:rPr lang="en-GB" dirty="0" err="1"/>
              <a:t>att</a:t>
            </a:r>
            <a:r>
              <a:rPr lang="en-GB" dirty="0"/>
              <a:t> </a:t>
            </a:r>
            <a:r>
              <a:rPr lang="en-GB" dirty="0" err="1"/>
              <a:t>förhålla</a:t>
            </a:r>
            <a:r>
              <a:rPr lang="en-GB" dirty="0"/>
              <a:t> </a:t>
            </a:r>
            <a:r>
              <a:rPr lang="en-GB" dirty="0" err="1"/>
              <a:t>oss</a:t>
            </a:r>
            <a:r>
              <a:rPr lang="en-GB" dirty="0"/>
              <a:t> till.</a:t>
            </a:r>
            <a:endParaRPr lang="en-SE" dirty="0"/>
          </a:p>
        </p:txBody>
      </p:sp>
      <p:sp>
        <p:nvSpPr>
          <p:cNvPr id="4" name="Slide Number Placeholder 3"/>
          <p:cNvSpPr>
            <a:spLocks noGrp="1"/>
          </p:cNvSpPr>
          <p:nvPr>
            <p:ph type="sldNum" sz="quarter" idx="5"/>
          </p:nvPr>
        </p:nvSpPr>
        <p:spPr/>
        <p:txBody>
          <a:bodyPr/>
          <a:lstStyle/>
          <a:p>
            <a:fld id="{42AC9AE1-36C4-4F19-BE38-96591C690D25}" type="slidenum">
              <a:rPr lang="en-US" smtClean="0"/>
              <a:pPr/>
              <a:t>11</a:t>
            </a:fld>
            <a:endParaRPr lang="en-US"/>
          </a:p>
        </p:txBody>
      </p:sp>
    </p:spTree>
    <p:extLst>
      <p:ext uri="{BB962C8B-B14F-4D97-AF65-F5344CB8AC3E}">
        <p14:creationId xmlns:p14="http://schemas.microsoft.com/office/powerpoint/2010/main" val="37062321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sz="quarter" idx="5"/>
          </p:nvPr>
        </p:nvSpPr>
        <p:spPr/>
        <p:txBody>
          <a:bodyPr/>
          <a:lstStyle/>
          <a:p>
            <a:fld id="{42AC9AE1-36C4-4F19-BE38-96591C690D25}" type="slidenum">
              <a:rPr lang="en-US" smtClean="0"/>
              <a:pPr/>
              <a:t>12</a:t>
            </a:fld>
            <a:endParaRPr lang="en-US"/>
          </a:p>
        </p:txBody>
      </p:sp>
    </p:spTree>
    <p:extLst>
      <p:ext uri="{BB962C8B-B14F-4D97-AF65-F5344CB8AC3E}">
        <p14:creationId xmlns:p14="http://schemas.microsoft.com/office/powerpoint/2010/main" val="862081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Genom alla de samtal och diskussioner som vi haft med olika delar av vår idrottsrörelse har vi kommit fram till ett nuläge som vi har att förhålla oss till. </a:t>
            </a:r>
          </a:p>
        </p:txBody>
      </p:sp>
      <p:sp>
        <p:nvSpPr>
          <p:cNvPr id="4" name="Platshållare för bildnummer 3"/>
          <p:cNvSpPr>
            <a:spLocks noGrp="1"/>
          </p:cNvSpPr>
          <p:nvPr>
            <p:ph type="sldNum" sz="quarter" idx="5"/>
          </p:nvPr>
        </p:nvSpPr>
        <p:spPr/>
        <p:txBody>
          <a:bodyPr/>
          <a:lstStyle/>
          <a:p>
            <a:fld id="{CC89023A-E660-944E-B39E-3EA8950BFA7B}" type="slidenum">
              <a:rPr lang="sv-SE" smtClean="0"/>
              <a:t>13</a:t>
            </a:fld>
            <a:endParaRPr lang="sv-SE"/>
          </a:p>
        </p:txBody>
      </p:sp>
    </p:spTree>
    <p:extLst>
      <p:ext uri="{BB962C8B-B14F-4D97-AF65-F5344CB8AC3E}">
        <p14:creationId xmlns:p14="http://schemas.microsoft.com/office/powerpoint/2010/main" val="9632615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sz="quarter" idx="5"/>
          </p:nvPr>
        </p:nvSpPr>
        <p:spPr/>
        <p:txBody>
          <a:bodyPr/>
          <a:lstStyle/>
          <a:p>
            <a:fld id="{42AC9AE1-36C4-4F19-BE38-96591C690D25}" type="slidenum">
              <a:rPr lang="en-US" smtClean="0"/>
              <a:pPr/>
              <a:t>14</a:t>
            </a:fld>
            <a:endParaRPr lang="en-US"/>
          </a:p>
        </p:txBody>
      </p:sp>
    </p:spTree>
    <p:extLst>
      <p:ext uri="{BB962C8B-B14F-4D97-AF65-F5344CB8AC3E}">
        <p14:creationId xmlns:p14="http://schemas.microsoft.com/office/powerpoint/2010/main" val="10776101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sz="1200" dirty="0"/>
              <a:t> Hur ser vår målbild ut för 2026 – hur ska vi uppfattas, hur vi ska vi vara och vad ska känneteckna oss?</a:t>
            </a:r>
            <a:endParaRPr lang="sv-SE" dirty="0"/>
          </a:p>
        </p:txBody>
      </p:sp>
      <p:sp>
        <p:nvSpPr>
          <p:cNvPr id="4" name="Platshållare för bildnummer 3"/>
          <p:cNvSpPr>
            <a:spLocks noGrp="1"/>
          </p:cNvSpPr>
          <p:nvPr>
            <p:ph type="sldNum" sz="quarter" idx="5"/>
          </p:nvPr>
        </p:nvSpPr>
        <p:spPr/>
        <p:txBody>
          <a:bodyPr/>
          <a:lstStyle/>
          <a:p>
            <a:fld id="{CC89023A-E660-944E-B39E-3EA8950BFA7B}" type="slidenum">
              <a:rPr lang="sv-SE" smtClean="0"/>
              <a:t>15</a:t>
            </a:fld>
            <a:endParaRPr lang="sv-SE"/>
          </a:p>
        </p:txBody>
      </p:sp>
    </p:spTree>
    <p:extLst>
      <p:ext uri="{BB962C8B-B14F-4D97-AF65-F5344CB8AC3E}">
        <p14:creationId xmlns:p14="http://schemas.microsoft.com/office/powerpoint/2010/main" val="36614065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err="1">
                <a:solidFill>
                  <a:schemeClr val="tx1"/>
                </a:solidFill>
                <a:effectLst/>
                <a:latin typeface="Arial" charset="0"/>
                <a:ea typeface="ＭＳ Ｐゴシック" pitchFamily="16" charset="-128"/>
                <a:cs typeface="+mn-cs"/>
              </a:rPr>
              <a:t>Året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är</a:t>
            </a:r>
            <a:r>
              <a:rPr lang="en-GB" sz="1200" b="0" i="0" kern="1200" dirty="0">
                <a:solidFill>
                  <a:schemeClr val="tx1"/>
                </a:solidFill>
                <a:effectLst/>
                <a:latin typeface="Arial" charset="0"/>
                <a:ea typeface="ＭＳ Ｐゴシック" pitchFamily="16" charset="-128"/>
                <a:cs typeface="+mn-cs"/>
              </a:rPr>
              <a:t> 2026 </a:t>
            </a:r>
            <a:r>
              <a:rPr lang="en-GB" sz="1200" b="0" i="0" kern="1200" dirty="0" err="1">
                <a:solidFill>
                  <a:schemeClr val="tx1"/>
                </a:solidFill>
                <a:effectLst/>
                <a:latin typeface="Arial" charset="0"/>
                <a:ea typeface="ＭＳ Ｐゴシック" pitchFamily="16" charset="-128"/>
                <a:cs typeface="+mn-cs"/>
              </a:rPr>
              <a:t>och</a:t>
            </a:r>
            <a:r>
              <a:rPr lang="en-GB" sz="1200" b="0" i="0" kern="1200" dirty="0">
                <a:solidFill>
                  <a:schemeClr val="tx1"/>
                </a:solidFill>
                <a:effectLst/>
                <a:latin typeface="Arial" charset="0"/>
                <a:ea typeface="ＭＳ Ｐゴシック" pitchFamily="16" charset="-128"/>
                <a:cs typeface="+mn-cs"/>
              </a:rPr>
              <a:t> vi </a:t>
            </a:r>
            <a:r>
              <a:rPr lang="en-GB" sz="1200" b="0" i="0" kern="1200" dirty="0" err="1">
                <a:solidFill>
                  <a:schemeClr val="tx1"/>
                </a:solidFill>
                <a:effectLst/>
                <a:latin typeface="Arial" charset="0"/>
                <a:ea typeface="ＭＳ Ｐゴシック" pitchFamily="16" charset="-128"/>
                <a:cs typeface="+mn-cs"/>
              </a:rPr>
              <a:t>är</a:t>
            </a:r>
            <a:r>
              <a:rPr lang="en-GB" sz="1200" b="0" i="0" kern="1200" dirty="0">
                <a:solidFill>
                  <a:schemeClr val="tx1"/>
                </a:solidFill>
                <a:effectLst/>
                <a:latin typeface="Arial" charset="0"/>
                <a:ea typeface="ＭＳ Ｐゴシック" pitchFamily="16" charset="-128"/>
                <a:cs typeface="+mn-cs"/>
              </a:rPr>
              <a:t> det </a:t>
            </a:r>
            <a:r>
              <a:rPr lang="en-GB" sz="1200" b="1" i="0" kern="1200" dirty="0" err="1">
                <a:solidFill>
                  <a:schemeClr val="tx1"/>
                </a:solidFill>
                <a:effectLst/>
                <a:latin typeface="Arial" charset="0"/>
                <a:ea typeface="ＭＳ Ｐゴシック" pitchFamily="16" charset="-128"/>
                <a:cs typeface="+mn-cs"/>
              </a:rPr>
              <a:t>naturliga</a:t>
            </a:r>
            <a:r>
              <a:rPr lang="en-GB" sz="1200" b="1" i="0" kern="1200" dirty="0">
                <a:solidFill>
                  <a:schemeClr val="tx1"/>
                </a:solidFill>
                <a:effectLst/>
                <a:latin typeface="Arial" charset="0"/>
                <a:ea typeface="ＭＳ Ｐゴシック" pitchFamily="16" charset="-128"/>
                <a:cs typeface="+mn-cs"/>
              </a:rPr>
              <a:t> valet </a:t>
            </a:r>
            <a:r>
              <a:rPr lang="en-GB" sz="1200" b="0" i="0" kern="1200" dirty="0" err="1">
                <a:solidFill>
                  <a:schemeClr val="tx1"/>
                </a:solidFill>
                <a:effectLst/>
                <a:latin typeface="Arial" charset="0"/>
                <a:ea typeface="ＭＳ Ｐゴシック" pitchFamily="16" charset="-128"/>
                <a:cs typeface="+mn-cs"/>
              </a:rPr>
              <a:t>för</a:t>
            </a:r>
            <a:r>
              <a:rPr lang="en-GB" sz="1200" b="0" i="0" kern="1200" dirty="0">
                <a:solidFill>
                  <a:schemeClr val="tx1"/>
                </a:solidFill>
                <a:effectLst/>
                <a:latin typeface="Arial" charset="0"/>
                <a:ea typeface="ＭＳ Ｐゴシック" pitchFamily="16" charset="-128"/>
                <a:cs typeface="+mn-cs"/>
              </a:rPr>
              <a:t> dig </a:t>
            </a:r>
            <a:r>
              <a:rPr lang="en-GB" sz="1200" b="0" i="0" kern="1200" dirty="0" err="1">
                <a:solidFill>
                  <a:schemeClr val="tx1"/>
                </a:solidFill>
                <a:effectLst/>
                <a:latin typeface="Arial" charset="0"/>
                <a:ea typeface="ＭＳ Ｐゴシック" pitchFamily="16" charset="-128"/>
                <a:cs typeface="+mn-cs"/>
              </a:rPr>
              <a:t>som</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vill</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idrotta</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och</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konsumera</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idrott</a:t>
            </a:r>
            <a:r>
              <a:rPr lang="en-GB" sz="1200" b="0" i="0" kern="1200" dirty="0">
                <a:solidFill>
                  <a:schemeClr val="tx1"/>
                </a:solidFill>
                <a:effectLst/>
                <a:latin typeface="Arial" charset="0"/>
                <a:ea typeface="ＭＳ Ｐゴシック" pitchFamily="16" charset="-128"/>
                <a:cs typeface="+mn-cs"/>
              </a:rPr>
              <a:t>. </a:t>
            </a:r>
          </a:p>
          <a:p>
            <a:r>
              <a:rPr lang="en-GB" sz="1200" b="0" i="0" kern="1200" dirty="0">
                <a:solidFill>
                  <a:schemeClr val="tx1"/>
                </a:solidFill>
                <a:effectLst/>
                <a:latin typeface="Arial" charset="0"/>
                <a:ea typeface="ＭＳ Ｐゴシック" pitchFamily="16" charset="-128"/>
                <a:cs typeface="+mn-cs"/>
              </a:rPr>
              <a:t>Inom </a:t>
            </a:r>
            <a:r>
              <a:rPr lang="en-GB" sz="1200" b="0" i="0" kern="1200" dirty="0" err="1">
                <a:solidFill>
                  <a:schemeClr val="tx1"/>
                </a:solidFill>
                <a:effectLst/>
                <a:latin typeface="Arial" charset="0"/>
                <a:ea typeface="ＭＳ Ｐゴシック" pitchFamily="16" charset="-128"/>
                <a:cs typeface="+mn-cs"/>
              </a:rPr>
              <a:t>vår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idrottsrörelse</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finns</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en</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kompetens</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och</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en</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verksamhet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som</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gör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att</a:t>
            </a:r>
            <a:r>
              <a:rPr lang="en-GB" sz="1200" b="0" i="0" kern="1200" dirty="0">
                <a:solidFill>
                  <a:schemeClr val="tx1"/>
                </a:solidFill>
                <a:effectLst/>
                <a:latin typeface="Arial" charset="0"/>
                <a:ea typeface="ＭＳ Ｐゴシック" pitchFamily="16" charset="-128"/>
                <a:cs typeface="+mn-cs"/>
              </a:rPr>
              <a:t> den </a:t>
            </a:r>
            <a:r>
              <a:rPr lang="en-GB" sz="1200" b="0" i="0" kern="1200" dirty="0" err="1">
                <a:solidFill>
                  <a:schemeClr val="tx1"/>
                </a:solidFill>
                <a:effectLst/>
                <a:latin typeface="Arial" charset="0"/>
                <a:ea typeface="ＭＳ Ｐゴシック" pitchFamily="16" charset="-128"/>
                <a:cs typeface="+mn-cs"/>
              </a:rPr>
              <a:t>allmänna</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uppfattningen</a:t>
            </a:r>
            <a:r>
              <a:rPr lang="en-GB" sz="1200" b="0" i="0" kern="1200" dirty="0">
                <a:solidFill>
                  <a:schemeClr val="tx1"/>
                </a:solidFill>
                <a:effectLst/>
                <a:latin typeface="Arial" charset="0"/>
                <a:ea typeface="ＭＳ Ｐゴシック" pitchFamily="16" charset="-128"/>
                <a:cs typeface="+mn-cs"/>
              </a:rPr>
              <a:t> om Svenska </a:t>
            </a:r>
            <a:r>
              <a:rPr lang="en-GB" sz="1200" b="0" i="0" kern="1200" dirty="0" err="1">
                <a:solidFill>
                  <a:schemeClr val="tx1"/>
                </a:solidFill>
                <a:effectLst/>
                <a:latin typeface="Arial" charset="0"/>
                <a:ea typeface="ＭＳ Ｐゴシック" pitchFamily="16" charset="-128"/>
                <a:cs typeface="+mn-cs"/>
              </a:rPr>
              <a:t>Skidförbundet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som</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förbund</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är</a:t>
            </a:r>
            <a:r>
              <a:rPr lang="en-GB" sz="1200" b="0"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positivt</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modernt</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och</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attraktivt</a:t>
            </a:r>
            <a:r>
              <a:rPr lang="en-GB" sz="1200" b="1" i="0" kern="1200" dirty="0">
                <a:solidFill>
                  <a:schemeClr val="tx1"/>
                </a:solidFill>
                <a:effectLst/>
                <a:latin typeface="Arial" charset="0"/>
                <a:ea typeface="ＭＳ Ｐゴシック" pitchFamily="16" charset="-128"/>
                <a:cs typeface="+mn-cs"/>
              </a:rPr>
              <a:t>.</a:t>
            </a:r>
            <a:r>
              <a:rPr lang="en-GB" sz="1200" b="0" i="0" kern="1200" dirty="0">
                <a:solidFill>
                  <a:schemeClr val="tx1"/>
                </a:solidFill>
                <a:effectLst/>
                <a:latin typeface="Arial" charset="0"/>
                <a:ea typeface="ＭＳ Ｐゴシック" pitchFamily="16" charset="-128"/>
                <a:cs typeface="+mn-cs"/>
              </a:rPr>
              <a:t> </a:t>
            </a:r>
          </a:p>
          <a:p>
            <a:r>
              <a:rPr lang="en-GB" sz="1200" b="0" i="0" kern="1200" dirty="0" err="1">
                <a:solidFill>
                  <a:schemeClr val="tx1"/>
                </a:solidFill>
                <a:effectLst/>
                <a:latin typeface="Arial" charset="0"/>
                <a:ea typeface="ＭＳ Ｐゴシック" pitchFamily="16" charset="-128"/>
                <a:cs typeface="+mn-cs"/>
              </a:rPr>
              <a:t>Att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bli</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en</a:t>
            </a:r>
            <a:r>
              <a:rPr lang="en-GB" sz="1200" b="0" i="0" kern="1200" dirty="0">
                <a:solidFill>
                  <a:schemeClr val="tx1"/>
                </a:solidFill>
                <a:effectLst/>
                <a:latin typeface="Arial" charset="0"/>
                <a:ea typeface="ＭＳ Ｐゴシック" pitchFamily="16" charset="-128"/>
                <a:cs typeface="+mn-cs"/>
              </a:rPr>
              <a:t> del </a:t>
            </a:r>
            <a:r>
              <a:rPr lang="en-GB" sz="1200" b="0" i="0" kern="1200" dirty="0" err="1">
                <a:solidFill>
                  <a:schemeClr val="tx1"/>
                </a:solidFill>
                <a:effectLst/>
                <a:latin typeface="Arial" charset="0"/>
                <a:ea typeface="ＭＳ Ｐゴシック" pitchFamily="16" charset="-128"/>
                <a:cs typeface="+mn-cs"/>
              </a:rPr>
              <a:t>av</a:t>
            </a:r>
            <a:r>
              <a:rPr lang="en-GB" sz="1200" b="0" i="0" kern="1200" dirty="0">
                <a:solidFill>
                  <a:schemeClr val="tx1"/>
                </a:solidFill>
                <a:effectLst/>
                <a:latin typeface="Arial" charset="0"/>
                <a:ea typeface="ＭＳ Ｐゴシック" pitchFamily="16" charset="-128"/>
                <a:cs typeface="+mn-cs"/>
              </a:rPr>
              <a:t> Svenska </a:t>
            </a:r>
            <a:r>
              <a:rPr lang="en-GB" sz="1200" b="0" i="0" kern="1200" dirty="0" err="1">
                <a:solidFill>
                  <a:schemeClr val="tx1"/>
                </a:solidFill>
                <a:effectLst/>
                <a:latin typeface="Arial" charset="0"/>
                <a:ea typeface="ＭＳ Ｐゴシック" pitchFamily="16" charset="-128"/>
                <a:cs typeface="+mn-cs"/>
              </a:rPr>
              <a:t>Skidförbundet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är</a:t>
            </a:r>
            <a:r>
              <a:rPr lang="en-GB" sz="1200" b="0"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smidigt</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och</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välkomnande</a:t>
            </a:r>
            <a:r>
              <a:rPr lang="en-GB" sz="1200" b="0" i="0" kern="1200" dirty="0">
                <a:solidFill>
                  <a:schemeClr val="tx1"/>
                </a:solidFill>
                <a:effectLst/>
                <a:latin typeface="Arial" charset="0"/>
                <a:ea typeface="ＭＳ Ｐゴシック" pitchFamily="16" charset="-128"/>
                <a:cs typeface="+mn-cs"/>
              </a:rPr>
              <a:t>. </a:t>
            </a:r>
          </a:p>
          <a:p>
            <a:r>
              <a:rPr lang="en-GB" sz="1200" b="0" i="0" kern="1200" dirty="0" err="1">
                <a:solidFill>
                  <a:schemeClr val="tx1"/>
                </a:solidFill>
                <a:effectLst/>
                <a:latin typeface="Arial" charset="0"/>
                <a:ea typeface="ＭＳ Ｐゴシック" pitchFamily="16" charset="-128"/>
                <a:cs typeface="+mn-cs"/>
              </a:rPr>
              <a:t>På</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samma</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sätt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känns</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ett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medlemskap</a:t>
            </a:r>
            <a:r>
              <a:rPr lang="en-GB" sz="1200" b="0"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enkelt</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och</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anpassat</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efter</a:t>
            </a:r>
            <a:r>
              <a:rPr lang="en-GB" sz="1200" b="1" i="0" kern="1200" dirty="0">
                <a:solidFill>
                  <a:schemeClr val="tx1"/>
                </a:solidFill>
                <a:effectLst/>
                <a:latin typeface="Arial" charset="0"/>
                <a:ea typeface="ＭＳ Ｐゴシック" pitchFamily="16" charset="-128"/>
                <a:cs typeface="+mn-cs"/>
              </a:rPr>
              <a:t> dig </a:t>
            </a:r>
            <a:r>
              <a:rPr lang="en-GB" sz="1200" b="1" i="0" kern="1200" dirty="0" err="1">
                <a:solidFill>
                  <a:schemeClr val="tx1"/>
                </a:solidFill>
                <a:effectLst/>
                <a:latin typeface="Arial" charset="0"/>
                <a:ea typeface="ＭＳ Ｐゴシック" pitchFamily="16" charset="-128"/>
                <a:cs typeface="+mn-cs"/>
              </a:rPr>
              <a:t>som</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individ</a:t>
            </a:r>
            <a:r>
              <a:rPr lang="en-GB" sz="1200" b="0" i="0" kern="1200" dirty="0">
                <a:solidFill>
                  <a:schemeClr val="tx1"/>
                </a:solidFill>
                <a:effectLst/>
                <a:latin typeface="Arial" charset="0"/>
                <a:ea typeface="ＭＳ Ｐゴシック" pitchFamily="16" charset="-128"/>
                <a:cs typeface="+mn-cs"/>
              </a:rPr>
              <a:t>.</a:t>
            </a:r>
          </a:p>
          <a:p>
            <a:r>
              <a:rPr lang="en-GB" sz="1200" b="0" i="0" kern="1200" dirty="0" err="1">
                <a:solidFill>
                  <a:schemeClr val="tx1"/>
                </a:solidFill>
                <a:effectLst/>
                <a:latin typeface="Arial" charset="0"/>
                <a:ea typeface="ＭＳ Ｐゴシック" pitchFamily="16" charset="-128"/>
                <a:cs typeface="+mn-cs"/>
              </a:rPr>
              <a:t>Kärnverksamheten</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står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på</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en</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trygg</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och</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ständigt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framåtsträvande</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grund</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som</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utgörs</a:t>
            </a:r>
            <a:r>
              <a:rPr lang="en-GB" sz="1200" b="0"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av</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breddidrott</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toppad</a:t>
            </a:r>
            <a:r>
              <a:rPr lang="en-GB" sz="1200" b="1" i="0" kern="1200" dirty="0">
                <a:solidFill>
                  <a:schemeClr val="tx1"/>
                </a:solidFill>
                <a:effectLst/>
                <a:latin typeface="Arial" charset="0"/>
                <a:ea typeface="ＭＳ Ｐゴシック" pitchFamily="16" charset="-128"/>
                <a:cs typeface="+mn-cs"/>
              </a:rPr>
              <a:t> med </a:t>
            </a:r>
            <a:r>
              <a:rPr lang="en-GB" sz="1200" b="1" i="0" kern="1200" dirty="0" err="1">
                <a:solidFill>
                  <a:schemeClr val="tx1"/>
                </a:solidFill>
                <a:effectLst/>
                <a:latin typeface="Arial" charset="0"/>
                <a:ea typeface="ＭＳ Ｐゴシック" pitchFamily="16" charset="-128"/>
                <a:cs typeface="+mn-cs"/>
              </a:rPr>
              <a:t>internationellt</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konkurrenskraftig</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elit</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på</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absoluta</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världsnivå</a:t>
            </a:r>
            <a:r>
              <a:rPr lang="en-GB" sz="1200" b="0" i="0" kern="1200" dirty="0">
                <a:solidFill>
                  <a:schemeClr val="tx1"/>
                </a:solidFill>
                <a:effectLst/>
                <a:latin typeface="Arial" charset="0"/>
                <a:ea typeface="ＭＳ Ｐゴシック" pitchFamily="16" charset="-128"/>
                <a:cs typeface="+mn-cs"/>
              </a:rPr>
              <a:t>. </a:t>
            </a:r>
          </a:p>
          <a:p>
            <a:r>
              <a:rPr lang="en-GB" sz="1200" b="0" i="0" kern="1200" dirty="0" err="1">
                <a:solidFill>
                  <a:schemeClr val="tx1"/>
                </a:solidFill>
                <a:effectLst/>
                <a:latin typeface="Arial" charset="0"/>
                <a:ea typeface="ＭＳ Ｐゴシック" pitchFamily="16" charset="-128"/>
                <a:cs typeface="+mn-cs"/>
              </a:rPr>
              <a:t>Våra</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aktiva</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är</a:t>
            </a:r>
            <a:r>
              <a:rPr lang="en-GB" sz="1200" b="0"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goda</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förebilder</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och</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välkända</a:t>
            </a:r>
            <a:r>
              <a:rPr lang="en-GB" sz="1200" b="1" i="0" kern="1200" dirty="0">
                <a:solidFill>
                  <a:schemeClr val="tx1"/>
                </a:solidFill>
                <a:effectLst/>
                <a:latin typeface="Arial" charset="0"/>
                <a:ea typeface="ＭＳ Ｐゴシック" pitchFamily="16" charset="-128"/>
                <a:cs typeface="+mn-cs"/>
              </a:rPr>
              <a:t> profiler</a:t>
            </a:r>
            <a:r>
              <a:rPr lang="en-GB" sz="1200" b="0" i="0" kern="1200" dirty="0">
                <a:solidFill>
                  <a:schemeClr val="tx1"/>
                </a:solidFill>
                <a:effectLst/>
                <a:latin typeface="Arial" charset="0"/>
                <a:ea typeface="ＭＳ Ｐゴシック" pitchFamily="16" charset="-128"/>
                <a:cs typeface="+mn-cs"/>
              </a:rPr>
              <a:t>, de ger </a:t>
            </a:r>
            <a:r>
              <a:rPr lang="en-GB" sz="1200" b="0" i="0" kern="1200" dirty="0" err="1">
                <a:solidFill>
                  <a:schemeClr val="tx1"/>
                </a:solidFill>
                <a:effectLst/>
                <a:latin typeface="Arial" charset="0"/>
                <a:ea typeface="ＭＳ Ｐゴシック" pitchFamily="16" charset="-128"/>
                <a:cs typeface="+mn-cs"/>
              </a:rPr>
              <a:t>en</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positiv</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bild</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i</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alla</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mediesammanhang</a:t>
            </a:r>
            <a:r>
              <a:rPr lang="en-GB" sz="1200" b="0" i="0" kern="1200" dirty="0">
                <a:solidFill>
                  <a:schemeClr val="tx1"/>
                </a:solidFill>
                <a:effectLst/>
                <a:latin typeface="Arial" charset="0"/>
                <a:ea typeface="ＭＳ Ｐゴシック" pitchFamily="16" charset="-128"/>
                <a:cs typeface="+mn-cs"/>
              </a:rPr>
              <a:t>.</a:t>
            </a:r>
          </a:p>
          <a:p>
            <a:r>
              <a:rPr lang="en-GB" sz="1200" b="0"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Ledarskapet</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är</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i</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framkant</a:t>
            </a:r>
            <a:r>
              <a:rPr lang="en-GB" sz="1200" b="1" i="0" kern="1200" dirty="0">
                <a:solidFill>
                  <a:schemeClr val="tx1"/>
                </a:solidFill>
                <a:effectLst/>
                <a:latin typeface="Arial" charset="0"/>
                <a:ea typeface="ＭＳ Ｐゴシック" pitchFamily="16" charset="-128"/>
                <a:cs typeface="+mn-cs"/>
              </a:rPr>
              <a:t> med </a:t>
            </a:r>
            <a:r>
              <a:rPr lang="en-GB" sz="1200" b="1" i="0" kern="1200" dirty="0" err="1">
                <a:solidFill>
                  <a:schemeClr val="tx1"/>
                </a:solidFill>
                <a:effectLst/>
                <a:latin typeface="Arial" charset="0"/>
                <a:ea typeface="ＭＳ Ｐゴシック" pitchFamily="16" charset="-128"/>
                <a:cs typeface="+mn-cs"/>
              </a:rPr>
              <a:t>personliga</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utvecklingsmöjligheter</a:t>
            </a:r>
            <a:r>
              <a:rPr lang="en-GB" sz="1200" b="1"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i</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en</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miljö</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som</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genomsyras</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av</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medvetna</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och</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väl</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förankrade</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val</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kopplade</a:t>
            </a:r>
            <a:r>
              <a:rPr lang="en-GB" sz="1200" b="0" i="0" kern="1200" dirty="0">
                <a:solidFill>
                  <a:schemeClr val="tx1"/>
                </a:solidFill>
                <a:effectLst/>
                <a:latin typeface="Arial" charset="0"/>
                <a:ea typeface="ＭＳ Ｐゴシック" pitchFamily="16" charset="-128"/>
                <a:cs typeface="+mn-cs"/>
              </a:rPr>
              <a:t> till </a:t>
            </a:r>
            <a:r>
              <a:rPr lang="en-GB" sz="1200" b="0" i="0" kern="1200" dirty="0" err="1">
                <a:solidFill>
                  <a:schemeClr val="tx1"/>
                </a:solidFill>
                <a:effectLst/>
                <a:latin typeface="Arial" charset="0"/>
                <a:ea typeface="ＭＳ Ｐゴシック" pitchFamily="16" charset="-128"/>
                <a:cs typeface="+mn-cs"/>
              </a:rPr>
              <a:t>vårt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hållbarhetsarbete</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inom</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alla</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nivåer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av</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organisationen</a:t>
            </a:r>
            <a:r>
              <a:rPr lang="en-GB" sz="1200" b="0" i="0" kern="1200" dirty="0">
                <a:solidFill>
                  <a:schemeClr val="tx1"/>
                </a:solidFill>
                <a:effectLst/>
                <a:latin typeface="Arial" charset="0"/>
                <a:ea typeface="ＭＳ Ｐゴシック" pitchFamily="16" charset="-128"/>
                <a:cs typeface="+mn-cs"/>
              </a:rPr>
              <a:t>.</a:t>
            </a:r>
          </a:p>
          <a:p>
            <a:r>
              <a:rPr lang="en-GB" sz="1200" b="0" i="0" kern="1200" dirty="0">
                <a:solidFill>
                  <a:schemeClr val="tx1"/>
                </a:solidFill>
                <a:effectLst/>
                <a:latin typeface="Arial" charset="0"/>
                <a:ea typeface="ＭＳ Ｐゴシック" pitchFamily="16" charset="-128"/>
                <a:cs typeface="+mn-cs"/>
              </a:rPr>
              <a:t>Svenska </a:t>
            </a:r>
            <a:r>
              <a:rPr lang="en-GB" sz="1200" b="0" i="0" kern="1200" dirty="0" err="1">
                <a:solidFill>
                  <a:schemeClr val="tx1"/>
                </a:solidFill>
                <a:effectLst/>
                <a:latin typeface="Arial" charset="0"/>
                <a:ea typeface="ＭＳ Ｐゴシック" pitchFamily="16" charset="-128"/>
                <a:cs typeface="+mn-cs"/>
              </a:rPr>
              <a:t>Skidförbundet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är</a:t>
            </a:r>
            <a:r>
              <a:rPr lang="en-GB" sz="1200" b="0" i="0" kern="1200" dirty="0">
                <a:solidFill>
                  <a:schemeClr val="tx1"/>
                </a:solidFill>
                <a:effectLst/>
                <a:latin typeface="Arial" charset="0"/>
                <a:ea typeface="ＭＳ Ｐゴシック" pitchFamily="16" charset="-128"/>
                <a:cs typeface="+mn-cs"/>
              </a:rPr>
              <a:t> </a:t>
            </a:r>
            <a:r>
              <a:rPr lang="en-GB" sz="1200" b="1" i="0" kern="1200" dirty="0">
                <a:solidFill>
                  <a:schemeClr val="tx1"/>
                </a:solidFill>
                <a:effectLst/>
                <a:latin typeface="Arial" charset="0"/>
                <a:ea typeface="ＭＳ Ｐゴシック" pitchFamily="16" charset="-128"/>
                <a:cs typeface="+mn-cs"/>
              </a:rPr>
              <a:t>den </a:t>
            </a:r>
            <a:r>
              <a:rPr lang="en-GB" sz="1200" b="1" i="0" kern="1200" dirty="0" err="1">
                <a:solidFill>
                  <a:schemeClr val="tx1"/>
                </a:solidFill>
                <a:effectLst/>
                <a:latin typeface="Arial" charset="0"/>
                <a:ea typeface="ＭＳ Ｐゴシック" pitchFamily="16" charset="-128"/>
                <a:cs typeface="+mn-cs"/>
              </a:rPr>
              <a:t>bästa</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idrottsliga</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förebilden</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i</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samhället</a:t>
            </a:r>
            <a:r>
              <a:rPr lang="en-GB" sz="1200" b="1"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och</a:t>
            </a:r>
            <a:r>
              <a:rPr lang="en-GB" sz="1200" b="0" i="0" kern="1200" dirty="0">
                <a:solidFill>
                  <a:schemeClr val="tx1"/>
                </a:solidFill>
                <a:effectLst/>
                <a:latin typeface="Arial" charset="0"/>
                <a:ea typeface="ＭＳ Ｐゴシック" pitchFamily="16" charset="-128"/>
                <a:cs typeface="+mn-cs"/>
              </a:rPr>
              <a:t> den </a:t>
            </a:r>
            <a:r>
              <a:rPr lang="en-GB" sz="1200" b="1" i="0" kern="1200" dirty="0" err="1">
                <a:solidFill>
                  <a:schemeClr val="tx1"/>
                </a:solidFill>
                <a:effectLst/>
                <a:latin typeface="Arial" charset="0"/>
                <a:ea typeface="ＭＳ Ｐゴシック" pitchFamily="16" charset="-128"/>
                <a:cs typeface="+mn-cs"/>
              </a:rPr>
              <a:t>självklara</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samarbetspartnern</a:t>
            </a:r>
            <a:r>
              <a:rPr lang="en-GB" sz="1200" b="1"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för</a:t>
            </a:r>
            <a:r>
              <a:rPr lang="en-GB" sz="1200" b="0" i="0" kern="1200" dirty="0">
                <a:solidFill>
                  <a:schemeClr val="tx1"/>
                </a:solidFill>
                <a:effectLst/>
                <a:latin typeface="Arial" charset="0"/>
                <a:ea typeface="ＭＳ Ｐゴシック" pitchFamily="16" charset="-128"/>
                <a:cs typeface="+mn-cs"/>
              </a:rPr>
              <a:t> den </a:t>
            </a:r>
            <a:r>
              <a:rPr lang="en-GB" sz="1200" b="0" i="0" kern="1200" dirty="0" err="1">
                <a:solidFill>
                  <a:schemeClr val="tx1"/>
                </a:solidFill>
                <a:effectLst/>
                <a:latin typeface="Arial" charset="0"/>
                <a:ea typeface="ＭＳ Ｐゴシック" pitchFamily="16" charset="-128"/>
                <a:cs typeface="+mn-cs"/>
              </a:rPr>
              <a:t>som</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vill</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associera</a:t>
            </a:r>
            <a:r>
              <a:rPr lang="en-GB" sz="1200" b="0" i="0" kern="1200" dirty="0">
                <a:solidFill>
                  <a:schemeClr val="tx1"/>
                </a:solidFill>
                <a:effectLst/>
                <a:latin typeface="Arial" charset="0"/>
                <a:ea typeface="ＭＳ Ｐゴシック" pitchFamily="16" charset="-128"/>
                <a:cs typeface="+mn-cs"/>
              </a:rPr>
              <a:t> sig med </a:t>
            </a:r>
            <a:r>
              <a:rPr lang="en-GB" sz="1200" b="0" i="0" kern="1200" dirty="0" err="1">
                <a:solidFill>
                  <a:schemeClr val="tx1"/>
                </a:solidFill>
                <a:effectLst/>
                <a:latin typeface="Arial" charset="0"/>
                <a:ea typeface="ＭＳ Ｐゴシック" pitchFamily="16" charset="-128"/>
                <a:cs typeface="+mn-cs"/>
              </a:rPr>
              <a:t>svensk</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idrott</a:t>
            </a:r>
            <a:r>
              <a:rPr lang="en-GB" sz="1200" b="0" i="0" kern="1200" dirty="0">
                <a:solidFill>
                  <a:schemeClr val="tx1"/>
                </a:solidFill>
                <a:effectLst/>
                <a:latin typeface="Arial" charset="0"/>
                <a:ea typeface="ＭＳ Ｐゴシック" pitchFamily="16" charset="-128"/>
                <a:cs typeface="+mn-cs"/>
              </a:rPr>
              <a:t>. </a:t>
            </a:r>
          </a:p>
          <a:p>
            <a:r>
              <a:rPr lang="en-GB" sz="1200" b="0" i="0" kern="1200" dirty="0">
                <a:solidFill>
                  <a:schemeClr val="tx1"/>
                </a:solidFill>
                <a:effectLst/>
                <a:latin typeface="Arial" charset="0"/>
                <a:ea typeface="ＭＳ Ｐゴシック" pitchFamily="16" charset="-128"/>
                <a:cs typeface="+mn-cs"/>
              </a:rPr>
              <a:t>Svenska </a:t>
            </a:r>
            <a:r>
              <a:rPr lang="en-GB" sz="1200" b="0" i="0" kern="1200" dirty="0" err="1">
                <a:solidFill>
                  <a:schemeClr val="tx1"/>
                </a:solidFill>
                <a:effectLst/>
                <a:latin typeface="Arial" charset="0"/>
                <a:ea typeface="ＭＳ Ｐゴシック" pitchFamily="16" charset="-128"/>
                <a:cs typeface="+mn-cs"/>
              </a:rPr>
              <a:t>Skidförbundet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är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en</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tongivande</a:t>
            </a:r>
            <a:r>
              <a:rPr lang="en-GB" sz="1200" b="0" i="0" kern="1200" dirty="0">
                <a:solidFill>
                  <a:schemeClr val="tx1"/>
                </a:solidFill>
                <a:effectLst/>
                <a:latin typeface="Arial" charset="0"/>
                <a:ea typeface="ＭＳ Ｐゴシック" pitchFamily="16" charset="-128"/>
                <a:cs typeface="+mn-cs"/>
              </a:rPr>
              <a:t> organisation </a:t>
            </a:r>
            <a:r>
              <a:rPr lang="en-GB" sz="1200" b="0" i="0" kern="1200" dirty="0" err="1">
                <a:solidFill>
                  <a:schemeClr val="tx1"/>
                </a:solidFill>
                <a:effectLst/>
                <a:latin typeface="Arial" charset="0"/>
                <a:ea typeface="ＭＳ Ｐゴシック" pitchFamily="16" charset="-128"/>
                <a:cs typeface="+mn-cs"/>
              </a:rPr>
              <a:t>i</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relevanta</a:t>
            </a:r>
            <a:r>
              <a:rPr lang="en-GB" sz="1200" b="0"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samhällsfrågor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bidrar</a:t>
            </a:r>
            <a:r>
              <a:rPr lang="en-GB" sz="1200" b="0" i="0" kern="1200" dirty="0">
                <a:solidFill>
                  <a:schemeClr val="tx1"/>
                </a:solidFill>
                <a:effectLst/>
                <a:latin typeface="Arial" charset="0"/>
                <a:ea typeface="ＭＳ Ｐゴシック" pitchFamily="16" charset="-128"/>
                <a:cs typeface="+mn-cs"/>
              </a:rPr>
              <a:t> med </a:t>
            </a:r>
            <a:r>
              <a:rPr lang="en-GB" sz="1200" b="0" i="0" kern="1200" dirty="0" err="1">
                <a:solidFill>
                  <a:schemeClr val="tx1"/>
                </a:solidFill>
                <a:effectLst/>
                <a:latin typeface="Arial" charset="0"/>
                <a:ea typeface="ＭＳ Ｐゴシック" pitchFamily="16" charset="-128"/>
                <a:cs typeface="+mn-cs"/>
              </a:rPr>
              <a:t>att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förbättra</a:t>
            </a:r>
            <a:r>
              <a:rPr lang="en-GB" sz="1200" b="0" i="0" kern="1200" dirty="0">
                <a:solidFill>
                  <a:schemeClr val="tx1"/>
                </a:solidFill>
                <a:effectLst/>
                <a:latin typeface="Arial" charset="0"/>
                <a:ea typeface="ＭＳ Ｐゴシック" pitchFamily="16" charset="-128"/>
                <a:cs typeface="+mn-cs"/>
              </a:rPr>
              <a:t> den </a:t>
            </a:r>
            <a:r>
              <a:rPr lang="en-GB" sz="1200" b="0" i="0" kern="1200" dirty="0" err="1">
                <a:solidFill>
                  <a:schemeClr val="tx1"/>
                </a:solidFill>
                <a:effectLst/>
                <a:latin typeface="Arial" charset="0"/>
                <a:ea typeface="ＭＳ Ｐゴシック" pitchFamily="16" charset="-128"/>
                <a:cs typeface="+mn-cs"/>
              </a:rPr>
              <a:t>totala</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samhällshälsan</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och</a:t>
            </a:r>
            <a:r>
              <a:rPr lang="en-GB" sz="1200" b="0" i="0" kern="1200" dirty="0">
                <a:solidFill>
                  <a:schemeClr val="tx1"/>
                </a:solidFill>
                <a:effectLst/>
                <a:latin typeface="Arial" charset="0"/>
                <a:ea typeface="ＭＳ Ｐゴシック" pitchFamily="16" charset="-128"/>
                <a:cs typeface="+mn-cs"/>
              </a:rPr>
              <a:t> tar </a:t>
            </a:r>
            <a:r>
              <a:rPr lang="en-GB" sz="1200" b="0" i="0" kern="1200" dirty="0" err="1">
                <a:solidFill>
                  <a:schemeClr val="tx1"/>
                </a:solidFill>
                <a:effectLst/>
                <a:latin typeface="Arial" charset="0"/>
                <a:ea typeface="ＭＳ Ｐゴシック" pitchFamily="16" charset="-128"/>
                <a:cs typeface="+mn-cs"/>
              </a:rPr>
              <a:t>socialt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ansvar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tillsammans</a:t>
            </a:r>
            <a:r>
              <a:rPr lang="en-GB" sz="1200" b="0" i="0" kern="1200" dirty="0">
                <a:solidFill>
                  <a:schemeClr val="tx1"/>
                </a:solidFill>
                <a:effectLst/>
                <a:latin typeface="Arial" charset="0"/>
                <a:ea typeface="ＭＳ Ｐゴシック" pitchFamily="16" charset="-128"/>
                <a:cs typeface="+mn-cs"/>
              </a:rPr>
              <a:t> med </a:t>
            </a:r>
            <a:r>
              <a:rPr lang="en-GB" sz="1200" b="0" i="0" kern="1200" dirty="0" err="1">
                <a:solidFill>
                  <a:schemeClr val="tx1"/>
                </a:solidFill>
                <a:effectLst/>
                <a:latin typeface="Arial" charset="0"/>
                <a:ea typeface="ＭＳ Ｐゴシック" pitchFamily="16" charset="-128"/>
                <a:cs typeface="+mn-cs"/>
              </a:rPr>
              <a:t>rätt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partners.</a:t>
            </a:r>
            <a:r>
              <a:rPr lang="en-GB" sz="1200" b="1" i="0" kern="1200" dirty="0" err="1">
                <a:solidFill>
                  <a:schemeClr val="tx1"/>
                </a:solidFill>
                <a:effectLst/>
                <a:latin typeface="Arial" charset="0"/>
                <a:ea typeface="ＭＳ Ｐゴシック" pitchFamily="16" charset="-128"/>
                <a:cs typeface="+mn-cs"/>
              </a:rPr>
              <a:t>Vi</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är</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fler</a:t>
            </a:r>
            <a:r>
              <a:rPr lang="en-GB" sz="1200" b="1" i="0" kern="1200" dirty="0">
                <a:solidFill>
                  <a:schemeClr val="tx1"/>
                </a:solidFill>
                <a:effectLst/>
                <a:latin typeface="Arial" charset="0"/>
                <a:ea typeface="ＭＳ Ｐゴシック" pitchFamily="16" charset="-128"/>
                <a:cs typeface="+mn-cs"/>
              </a:rPr>
              <a:t> – </a:t>
            </a:r>
            <a:r>
              <a:rPr lang="en-GB" sz="1200" b="1" i="0" kern="1200" dirty="0" err="1">
                <a:solidFill>
                  <a:schemeClr val="tx1"/>
                </a:solidFill>
                <a:effectLst/>
                <a:latin typeface="Arial" charset="0"/>
                <a:ea typeface="ＭＳ Ｐゴシック" pitchFamily="16" charset="-128"/>
                <a:cs typeface="+mn-cs"/>
              </a:rPr>
              <a:t>som</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tränar</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och</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är</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engagerade</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i</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föreningar</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som</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vinner</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medaljer</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och</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som</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fortsätter</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vara</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aktiva</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hela</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livet</a:t>
            </a:r>
            <a:r>
              <a:rPr lang="en-GB" sz="1200" b="0" i="0" kern="1200" dirty="0">
                <a:solidFill>
                  <a:schemeClr val="tx1"/>
                </a:solidFill>
                <a:effectLst/>
                <a:latin typeface="Arial" charset="0"/>
                <a:ea typeface="ＭＳ Ｐゴシック" pitchFamily="16" charset="-128"/>
                <a:cs typeface="+mn-cs"/>
              </a:rPr>
              <a:t>.</a:t>
            </a:r>
          </a:p>
          <a:p>
            <a:endParaRPr lang="en-GB" sz="1200" b="0" i="0" kern="1200" dirty="0">
              <a:solidFill>
                <a:schemeClr val="tx1"/>
              </a:solidFill>
              <a:effectLst/>
              <a:latin typeface="Arial" charset="0"/>
              <a:ea typeface="ＭＳ Ｐゴシック" pitchFamily="16" charset="-128"/>
              <a:cs typeface="+mn-cs"/>
            </a:endParaRPr>
          </a:p>
          <a:p>
            <a:endParaRPr lang="en-SE" dirty="0"/>
          </a:p>
        </p:txBody>
      </p:sp>
      <p:sp>
        <p:nvSpPr>
          <p:cNvPr id="4" name="Slide Number Placeholder 3"/>
          <p:cNvSpPr>
            <a:spLocks noGrp="1"/>
          </p:cNvSpPr>
          <p:nvPr>
            <p:ph type="sldNum" sz="quarter" idx="5"/>
          </p:nvPr>
        </p:nvSpPr>
        <p:spPr/>
        <p:txBody>
          <a:bodyPr/>
          <a:lstStyle/>
          <a:p>
            <a:fld id="{42AC9AE1-36C4-4F19-BE38-96591C690D25}" type="slidenum">
              <a:rPr lang="en-US" smtClean="0"/>
              <a:pPr/>
              <a:t>16</a:t>
            </a:fld>
            <a:endParaRPr lang="en-US"/>
          </a:p>
        </p:txBody>
      </p:sp>
    </p:spTree>
    <p:extLst>
      <p:ext uri="{BB962C8B-B14F-4D97-AF65-F5344CB8AC3E}">
        <p14:creationId xmlns:p14="http://schemas.microsoft.com/office/powerpoint/2010/main" val="21793721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sz="quarter" idx="5"/>
          </p:nvPr>
        </p:nvSpPr>
        <p:spPr/>
        <p:txBody>
          <a:bodyPr/>
          <a:lstStyle/>
          <a:p>
            <a:fld id="{42AC9AE1-36C4-4F19-BE38-96591C690D25}" type="slidenum">
              <a:rPr lang="en-US" smtClean="0"/>
              <a:pPr/>
              <a:t>17</a:t>
            </a:fld>
            <a:endParaRPr lang="en-US"/>
          </a:p>
        </p:txBody>
      </p:sp>
    </p:spTree>
    <p:extLst>
      <p:ext uri="{BB962C8B-B14F-4D97-AF65-F5344CB8AC3E}">
        <p14:creationId xmlns:p14="http://schemas.microsoft.com/office/powerpoint/2010/main" val="42159824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E" dirty="0"/>
              <a:t>Vi har identifierat ett nuläge, vi har gemensamt kommit fram till ett önskeläge år 2026 – vilka områden är extra viktiga för oss att fokusera inom för att nå dit vi vill komma 2026?</a:t>
            </a:r>
          </a:p>
        </p:txBody>
      </p:sp>
      <p:sp>
        <p:nvSpPr>
          <p:cNvPr id="4" name="Slide Number Placeholder 3"/>
          <p:cNvSpPr>
            <a:spLocks noGrp="1"/>
          </p:cNvSpPr>
          <p:nvPr>
            <p:ph type="sldNum" sz="quarter" idx="5"/>
          </p:nvPr>
        </p:nvSpPr>
        <p:spPr/>
        <p:txBody>
          <a:bodyPr/>
          <a:lstStyle/>
          <a:p>
            <a:fld id="{42AC9AE1-36C4-4F19-BE38-96591C690D25}" type="slidenum">
              <a:rPr lang="en-US" smtClean="0"/>
              <a:pPr/>
              <a:t>18</a:t>
            </a:fld>
            <a:endParaRPr lang="en-US"/>
          </a:p>
        </p:txBody>
      </p:sp>
    </p:spTree>
    <p:extLst>
      <p:ext uri="{BB962C8B-B14F-4D97-AF65-F5344CB8AC3E}">
        <p14:creationId xmlns:p14="http://schemas.microsoft.com/office/powerpoint/2010/main" val="13148214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err="1">
                <a:solidFill>
                  <a:schemeClr val="tx1"/>
                </a:solidFill>
                <a:effectLst/>
                <a:latin typeface="Arial" charset="0"/>
                <a:ea typeface="ＭＳ Ｐゴシック" pitchFamily="16" charset="-128"/>
                <a:cs typeface="+mn-cs"/>
              </a:rPr>
              <a:t>Fyra</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prioriterade</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områden</a:t>
            </a:r>
            <a:r>
              <a:rPr lang="en-GB" sz="1200" b="1" i="0" kern="1200" dirty="0">
                <a:solidFill>
                  <a:schemeClr val="tx1"/>
                </a:solidFill>
                <a:effectLst/>
                <a:latin typeface="Arial" charset="0"/>
                <a:ea typeface="ＭＳ Ｐゴシック" pitchFamily="16" charset="-128"/>
                <a:cs typeface="+mn-cs"/>
              </a:rPr>
              <a:t> har </a:t>
            </a:r>
            <a:r>
              <a:rPr lang="en-GB" sz="1200" b="1" i="0" kern="1200" dirty="0" err="1">
                <a:solidFill>
                  <a:schemeClr val="tx1"/>
                </a:solidFill>
                <a:effectLst/>
                <a:latin typeface="Arial" charset="0"/>
                <a:ea typeface="ＭＳ Ｐゴシック" pitchFamily="16" charset="-128"/>
                <a:cs typeface="+mn-cs"/>
              </a:rPr>
              <a:t>identifierats</a:t>
            </a:r>
            <a:r>
              <a:rPr lang="en-GB" sz="1200" b="1"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För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att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nå</a:t>
            </a:r>
            <a:r>
              <a:rPr lang="en-GB" sz="1200" b="0" i="0" kern="1200" dirty="0">
                <a:solidFill>
                  <a:schemeClr val="tx1"/>
                </a:solidFill>
                <a:effectLst/>
                <a:latin typeface="Arial" charset="0"/>
                <a:ea typeface="ＭＳ Ｐゴシック" pitchFamily="16" charset="-128"/>
                <a:cs typeface="+mn-cs"/>
              </a:rPr>
              <a:t> de </a:t>
            </a:r>
            <a:r>
              <a:rPr lang="en-GB" sz="1200" b="0" i="0" kern="1200" dirty="0" err="1">
                <a:solidFill>
                  <a:schemeClr val="tx1"/>
                </a:solidFill>
                <a:effectLst/>
                <a:latin typeface="Arial" charset="0"/>
                <a:ea typeface="ＭＳ Ｐゴシック" pitchFamily="16" charset="-128"/>
                <a:cs typeface="+mn-cs"/>
              </a:rPr>
              <a:t>uppsatta</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målen</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i</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vår</a:t>
            </a:r>
            <a:r>
              <a:rPr lang="en-GB" sz="1200" b="0" i="0" kern="1200" dirty="0">
                <a:solidFill>
                  <a:schemeClr val="tx1"/>
                </a:solidFill>
                <a:effectLst/>
                <a:latin typeface="Arial" charset="0"/>
                <a:ea typeface="ＭＳ Ｐゴシック" pitchFamily="16" charset="-128"/>
                <a:cs typeface="+mn-cs"/>
              </a:rPr>
              <a:t> strategi 2026; </a:t>
            </a:r>
            <a:r>
              <a:rPr lang="en-GB" sz="1200" b="0" i="1" kern="1200" dirty="0">
                <a:solidFill>
                  <a:schemeClr val="tx1"/>
                </a:solidFill>
                <a:effectLst/>
                <a:latin typeface="Arial" charset="0"/>
                <a:ea typeface="ＭＳ Ｐゴシック" pitchFamily="16" charset="-128"/>
                <a:cs typeface="+mn-cs"/>
              </a:rPr>
              <a:t>modern </a:t>
            </a:r>
            <a:r>
              <a:rPr lang="en-GB" sz="1200" b="0" i="1" kern="1200" dirty="0" err="1">
                <a:solidFill>
                  <a:schemeClr val="tx1"/>
                </a:solidFill>
                <a:effectLst/>
                <a:latin typeface="Arial" charset="0"/>
                <a:ea typeface="ＭＳ Ｐゴシック" pitchFamily="16" charset="-128"/>
                <a:cs typeface="+mn-cs"/>
              </a:rPr>
              <a:t>idrott</a:t>
            </a:r>
            <a:r>
              <a:rPr lang="en-GB" sz="1200" b="0" i="1" kern="1200" dirty="0">
                <a:solidFill>
                  <a:schemeClr val="tx1"/>
                </a:solidFill>
                <a:effectLst/>
                <a:latin typeface="Arial" charset="0"/>
                <a:ea typeface="ＭＳ Ｐゴシック" pitchFamily="16" charset="-128"/>
                <a:cs typeface="+mn-cs"/>
              </a:rPr>
              <a:t>, </a:t>
            </a:r>
            <a:r>
              <a:rPr lang="en-GB" sz="1200" b="0" i="1" kern="1200" dirty="0" err="1">
                <a:solidFill>
                  <a:schemeClr val="tx1"/>
                </a:solidFill>
                <a:effectLst/>
                <a:latin typeface="Arial" charset="0"/>
                <a:ea typeface="ＭＳ Ｐゴシック" pitchFamily="16" charset="-128"/>
                <a:cs typeface="+mn-cs"/>
              </a:rPr>
              <a:t>attraktiv</a:t>
            </a:r>
            <a:r>
              <a:rPr lang="en-GB" sz="1200" b="0" i="1" kern="1200" dirty="0">
                <a:solidFill>
                  <a:schemeClr val="tx1"/>
                </a:solidFill>
                <a:effectLst/>
                <a:latin typeface="Arial" charset="0"/>
                <a:ea typeface="ＭＳ Ｐゴシック" pitchFamily="16" charset="-128"/>
                <a:cs typeface="+mn-cs"/>
              </a:rPr>
              <a:t> partner, </a:t>
            </a:r>
            <a:r>
              <a:rPr lang="en-GB" sz="1200" b="0" i="1" kern="1200" dirty="0" err="1">
                <a:solidFill>
                  <a:schemeClr val="tx1"/>
                </a:solidFill>
                <a:effectLst/>
                <a:latin typeface="Arial" charset="0"/>
                <a:ea typeface="ＭＳ Ｐゴシック" pitchFamily="16" charset="-128"/>
                <a:cs typeface="+mn-cs"/>
              </a:rPr>
              <a:t>ledarskap</a:t>
            </a:r>
            <a:r>
              <a:rPr lang="en-GB" sz="1200" b="0" i="1" kern="1200" dirty="0">
                <a:solidFill>
                  <a:schemeClr val="tx1"/>
                </a:solidFill>
                <a:effectLst/>
                <a:latin typeface="Arial" charset="0"/>
                <a:ea typeface="ＭＳ Ｐゴシック" pitchFamily="16" charset="-128"/>
                <a:cs typeface="+mn-cs"/>
              </a:rPr>
              <a:t> </a:t>
            </a:r>
            <a:r>
              <a:rPr lang="en-GB" sz="1200" b="0" i="1" kern="1200" dirty="0" err="1">
                <a:solidFill>
                  <a:schemeClr val="tx1"/>
                </a:solidFill>
                <a:effectLst/>
                <a:latin typeface="Arial" charset="0"/>
                <a:ea typeface="ＭＳ Ｐゴシック" pitchFamily="16" charset="-128"/>
                <a:cs typeface="+mn-cs"/>
              </a:rPr>
              <a:t>i</a:t>
            </a:r>
            <a:r>
              <a:rPr lang="en-GB" sz="1200" b="0" i="1" kern="1200" dirty="0">
                <a:solidFill>
                  <a:schemeClr val="tx1"/>
                </a:solidFill>
                <a:effectLst/>
                <a:latin typeface="Arial" charset="0"/>
                <a:ea typeface="ＭＳ Ｐゴシック" pitchFamily="16" charset="-128"/>
                <a:cs typeface="+mn-cs"/>
              </a:rPr>
              <a:t> </a:t>
            </a:r>
            <a:r>
              <a:rPr lang="en-GB" sz="1200" b="0" i="1" kern="1200" dirty="0" err="1">
                <a:solidFill>
                  <a:schemeClr val="tx1"/>
                </a:solidFill>
                <a:effectLst/>
                <a:latin typeface="Arial" charset="0"/>
                <a:ea typeface="ＭＳ Ｐゴシック" pitchFamily="16" charset="-128"/>
                <a:cs typeface="+mn-cs"/>
              </a:rPr>
              <a:t>framkant</a:t>
            </a:r>
            <a:r>
              <a:rPr lang="en-GB" sz="1200" b="0" i="1" kern="1200" dirty="0">
                <a:solidFill>
                  <a:schemeClr val="tx1"/>
                </a:solidFill>
                <a:effectLst/>
                <a:latin typeface="Arial" charset="0"/>
                <a:ea typeface="ＭＳ Ｐゴシック" pitchFamily="16" charset="-128"/>
                <a:cs typeface="+mn-cs"/>
              </a:rPr>
              <a:t> </a:t>
            </a:r>
            <a:r>
              <a:rPr lang="en-GB" sz="1200" b="0" i="1" kern="1200" dirty="0" err="1">
                <a:solidFill>
                  <a:schemeClr val="tx1"/>
                </a:solidFill>
                <a:effectLst/>
                <a:latin typeface="Arial" charset="0"/>
                <a:ea typeface="ＭＳ Ｐゴシック" pitchFamily="16" charset="-128"/>
                <a:cs typeface="+mn-cs"/>
              </a:rPr>
              <a:t>och</a:t>
            </a:r>
            <a:r>
              <a:rPr lang="en-GB" sz="1200" b="0" i="1" kern="1200" dirty="0">
                <a:solidFill>
                  <a:schemeClr val="tx1"/>
                </a:solidFill>
                <a:effectLst/>
                <a:latin typeface="Arial" charset="0"/>
                <a:ea typeface="ＭＳ Ｐゴシック" pitchFamily="16" charset="-128"/>
                <a:cs typeface="+mn-cs"/>
              </a:rPr>
              <a:t> </a:t>
            </a:r>
            <a:r>
              <a:rPr lang="en-GB" sz="1200" b="0" i="1" kern="1200" dirty="0" err="1">
                <a:solidFill>
                  <a:schemeClr val="tx1"/>
                </a:solidFill>
                <a:effectLst/>
                <a:latin typeface="Arial" charset="0"/>
                <a:ea typeface="ＭＳ Ｐゴシック" pitchFamily="16" charset="-128"/>
                <a:cs typeface="+mn-cs"/>
              </a:rPr>
              <a:t>tillgänglighet</a:t>
            </a:r>
            <a:r>
              <a:rPr lang="en-GB" sz="1200" b="0" i="1" kern="1200" dirty="0">
                <a:solidFill>
                  <a:schemeClr val="tx1"/>
                </a:solidFill>
                <a:effectLst/>
                <a:latin typeface="Arial" charset="0"/>
                <a:ea typeface="ＭＳ Ｐゴシック" pitchFamily="16" charset="-128"/>
                <a:cs typeface="+mn-cs"/>
              </a:rPr>
              <a:t> </a:t>
            </a:r>
            <a:r>
              <a:rPr lang="en-GB" sz="1200" b="0" i="1" kern="1200" dirty="0" err="1">
                <a:solidFill>
                  <a:schemeClr val="tx1"/>
                </a:solidFill>
                <a:effectLst/>
                <a:latin typeface="Arial" charset="0"/>
                <a:ea typeface="ＭＳ Ｐゴシック" pitchFamily="16" charset="-128"/>
                <a:cs typeface="+mn-cs"/>
              </a:rPr>
              <a:t>för</a:t>
            </a:r>
            <a:r>
              <a:rPr lang="en-GB" sz="1200" b="0" i="1" kern="1200" dirty="0">
                <a:solidFill>
                  <a:schemeClr val="tx1"/>
                </a:solidFill>
                <a:effectLst/>
                <a:latin typeface="Arial" charset="0"/>
                <a:ea typeface="ＭＳ Ｐゴシック" pitchFamily="16" charset="-128"/>
                <a:cs typeface="+mn-cs"/>
              </a:rPr>
              <a:t> </a:t>
            </a:r>
            <a:r>
              <a:rPr lang="en-GB" sz="1200" b="0" i="1" kern="1200" dirty="0" err="1">
                <a:solidFill>
                  <a:schemeClr val="tx1"/>
                </a:solidFill>
                <a:effectLst/>
                <a:latin typeface="Arial" charset="0"/>
                <a:ea typeface="ＭＳ Ｐゴシック" pitchFamily="16" charset="-128"/>
                <a:cs typeface="+mn-cs"/>
              </a:rPr>
              <a:t>tillväxt</a:t>
            </a:r>
            <a:r>
              <a:rPr lang="en-GB" sz="1200" b="0" i="1" kern="1200" dirty="0">
                <a:solidFill>
                  <a:schemeClr val="tx1"/>
                </a:solidFill>
                <a:effectLst/>
                <a:latin typeface="Arial" charset="0"/>
                <a:ea typeface="ＭＳ Ｐゴシック" pitchFamily="16" charset="-128"/>
                <a:cs typeface="+mn-cs"/>
              </a:rPr>
              <a:t>. </a:t>
            </a:r>
          </a:p>
          <a:p>
            <a:endParaRPr lang="en-GB" sz="1200" b="1" i="0" kern="1200" dirty="0">
              <a:solidFill>
                <a:schemeClr val="tx1"/>
              </a:solidFill>
              <a:effectLst/>
              <a:latin typeface="Arial" charset="0"/>
              <a:ea typeface="ＭＳ Ｐゴシック" pitchFamily="16" charset="-128"/>
              <a:cs typeface="+mn-cs"/>
            </a:endParaRPr>
          </a:p>
          <a:p>
            <a:r>
              <a:rPr lang="en-GB" sz="1200" b="0" i="0" kern="1200" dirty="0">
                <a:solidFill>
                  <a:schemeClr val="tx1"/>
                </a:solidFill>
                <a:effectLst/>
                <a:latin typeface="Arial" charset="0"/>
                <a:ea typeface="ＭＳ Ｐゴシック" pitchFamily="16" charset="-128"/>
                <a:cs typeface="+mn-cs"/>
              </a:rPr>
              <a:t>Vi har </a:t>
            </a:r>
            <a:r>
              <a:rPr lang="en-GB" sz="1200" b="0" i="0" kern="1200" dirty="0" err="1">
                <a:solidFill>
                  <a:schemeClr val="tx1"/>
                </a:solidFill>
                <a:effectLst/>
                <a:latin typeface="Arial" charset="0"/>
                <a:ea typeface="ＭＳ Ｐゴシック" pitchFamily="16" charset="-128"/>
                <a:cs typeface="+mn-cs"/>
              </a:rPr>
              <a:t>utgått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från</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vår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omvärldsanalys</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och</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nulägesbeskrivning</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för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att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på</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ett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konkret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sätt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utifrån</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ett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antal</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målsättningar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tydliggöra</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vad</a:t>
            </a:r>
            <a:r>
              <a:rPr lang="en-GB" sz="1200" b="0" i="0" kern="1200" dirty="0">
                <a:solidFill>
                  <a:schemeClr val="tx1"/>
                </a:solidFill>
                <a:effectLst/>
                <a:latin typeface="Arial" charset="0"/>
                <a:ea typeface="ＭＳ Ｐゴシック" pitchFamily="16" charset="-128"/>
                <a:cs typeface="+mn-cs"/>
              </a:rPr>
              <a:t> vi </a:t>
            </a:r>
            <a:r>
              <a:rPr lang="en-GB" sz="1200" b="0" i="0" kern="1200" dirty="0" err="1">
                <a:solidFill>
                  <a:schemeClr val="tx1"/>
                </a:solidFill>
                <a:effectLst/>
                <a:latin typeface="Arial" charset="0"/>
                <a:ea typeface="ＭＳ Ｐゴシック" pitchFamily="16" charset="-128"/>
                <a:cs typeface="+mn-cs"/>
              </a:rPr>
              <a:t>som</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rörelse</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behöver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göra</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för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att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uppnå</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målet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att</a:t>
            </a:r>
            <a:r>
              <a:rPr lang="en-GB" sz="1200" b="0" i="0" kern="1200" dirty="0">
                <a:solidFill>
                  <a:schemeClr val="tx1"/>
                </a:solidFill>
                <a:effectLst/>
                <a:latin typeface="Arial" charset="0"/>
                <a:ea typeface="ＭＳ Ｐゴシック" pitchFamily="16" charset="-128"/>
                <a:cs typeface="+mn-cs"/>
              </a:rPr>
              <a:t> – </a:t>
            </a:r>
            <a:r>
              <a:rPr lang="en-GB" sz="1200" b="0" i="0" kern="1200" dirty="0" err="1">
                <a:solidFill>
                  <a:schemeClr val="tx1"/>
                </a:solidFill>
                <a:effectLst/>
                <a:latin typeface="Arial" charset="0"/>
                <a:ea typeface="ＭＳ Ｐゴシック" pitchFamily="16" charset="-128"/>
                <a:cs typeface="+mn-cs"/>
              </a:rPr>
              <a:t>tillsammans</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bli</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fler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och</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bättre</a:t>
            </a:r>
            <a:r>
              <a:rPr lang="en-GB" sz="1200" b="0" i="0" kern="1200" dirty="0">
                <a:solidFill>
                  <a:schemeClr val="tx1"/>
                </a:solidFill>
                <a:effectLst/>
                <a:latin typeface="Arial" charset="0"/>
                <a:ea typeface="ＭＳ Ｐゴシック" pitchFamily="16" charset="-128"/>
                <a:cs typeface="+mn-cs"/>
              </a:rPr>
              <a:t>.</a:t>
            </a:r>
          </a:p>
          <a:p>
            <a:endParaRPr lang="en-GB" sz="1200" b="0" i="0" kern="1200" dirty="0">
              <a:solidFill>
                <a:schemeClr val="tx1"/>
              </a:solidFill>
              <a:effectLst/>
              <a:latin typeface="Arial" charset="0"/>
              <a:ea typeface="ＭＳ Ｐゴシック" pitchFamily="16" charset="-128"/>
              <a:cs typeface="+mn-cs"/>
            </a:endParaRPr>
          </a:p>
          <a:p>
            <a:r>
              <a:rPr lang="en-GB" sz="1200" b="0" i="0" kern="1200" dirty="0" err="1">
                <a:solidFill>
                  <a:schemeClr val="tx1"/>
                </a:solidFill>
                <a:effectLst/>
                <a:latin typeface="Arial" charset="0"/>
                <a:ea typeface="ＭＳ Ｐゴシック" pitchFamily="16" charset="-128"/>
                <a:cs typeface="+mn-cs"/>
              </a:rPr>
              <a:t>Som</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grundpelare</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i</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allt</a:t>
            </a:r>
            <a:r>
              <a:rPr lang="en-GB" sz="1200" b="0" i="0" kern="1200" dirty="0">
                <a:solidFill>
                  <a:schemeClr val="tx1"/>
                </a:solidFill>
                <a:effectLst/>
                <a:latin typeface="Arial" charset="0"/>
                <a:ea typeface="ＭＳ Ｐゴシック" pitchFamily="16" charset="-128"/>
                <a:cs typeface="+mn-cs"/>
              </a:rPr>
              <a:t> vi </a:t>
            </a:r>
            <a:r>
              <a:rPr lang="en-GB" sz="1200" b="0" i="0" kern="1200" dirty="0" err="1">
                <a:solidFill>
                  <a:schemeClr val="tx1"/>
                </a:solidFill>
                <a:effectLst/>
                <a:latin typeface="Arial" charset="0"/>
                <a:ea typeface="ＭＳ Ｐゴシック" pitchFamily="16" charset="-128"/>
                <a:cs typeface="+mn-cs"/>
              </a:rPr>
              <a:t>gör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vilar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vår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gemensamma</a:t>
            </a:r>
            <a:r>
              <a:rPr lang="en-GB" sz="1200" b="0"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värdegrund</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ett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förhållningssätt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som</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genom-syrar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alla</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beslut</a:t>
            </a:r>
            <a:r>
              <a:rPr lang="en-GB" sz="1200" b="0" i="0" kern="1200" dirty="0">
                <a:solidFill>
                  <a:schemeClr val="tx1"/>
                </a:solidFill>
                <a:effectLst/>
                <a:latin typeface="Arial" charset="0"/>
                <a:ea typeface="ＭＳ Ｐゴシック" pitchFamily="16" charset="-128"/>
                <a:cs typeface="+mn-cs"/>
              </a:rPr>
              <a:t> vi tar, </a:t>
            </a:r>
            <a:r>
              <a:rPr lang="en-GB" sz="1200" b="0" i="0" kern="1200" dirty="0" err="1">
                <a:solidFill>
                  <a:schemeClr val="tx1"/>
                </a:solidFill>
                <a:effectLst/>
                <a:latin typeface="Arial" charset="0"/>
                <a:ea typeface="ＭＳ Ｐゴシック" pitchFamily="16" charset="-128"/>
                <a:cs typeface="+mn-cs"/>
              </a:rPr>
              <a:t>definierar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hur</a:t>
            </a:r>
            <a:r>
              <a:rPr lang="en-GB" sz="1200" b="0" i="0" kern="1200" dirty="0">
                <a:solidFill>
                  <a:schemeClr val="tx1"/>
                </a:solidFill>
                <a:effectLst/>
                <a:latin typeface="Arial" charset="0"/>
                <a:ea typeface="ＭＳ Ｐゴシック" pitchFamily="16" charset="-128"/>
                <a:cs typeface="+mn-cs"/>
              </a:rPr>
              <a:t> vi </a:t>
            </a:r>
            <a:r>
              <a:rPr lang="en-GB" sz="1200" b="0" i="0" kern="1200" dirty="0" err="1">
                <a:solidFill>
                  <a:schemeClr val="tx1"/>
                </a:solidFill>
                <a:effectLst/>
                <a:latin typeface="Arial" charset="0"/>
                <a:ea typeface="ＭＳ Ｐゴシック" pitchFamily="16" charset="-128"/>
                <a:cs typeface="+mn-cs"/>
              </a:rPr>
              <a:t>agerar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och</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vilka</a:t>
            </a:r>
            <a:r>
              <a:rPr lang="en-GB" sz="1200" b="0" i="0" kern="1200" dirty="0">
                <a:solidFill>
                  <a:schemeClr val="tx1"/>
                </a:solidFill>
                <a:effectLst/>
                <a:latin typeface="Arial" charset="0"/>
                <a:ea typeface="ＭＳ Ｐゴシック" pitchFamily="16" charset="-128"/>
                <a:cs typeface="+mn-cs"/>
              </a:rPr>
              <a:t> vi </a:t>
            </a:r>
            <a:r>
              <a:rPr lang="en-GB" sz="1200" b="0" i="0" kern="1200" dirty="0" err="1">
                <a:solidFill>
                  <a:schemeClr val="tx1"/>
                </a:solidFill>
                <a:effectLst/>
                <a:latin typeface="Arial" charset="0"/>
                <a:ea typeface="ＭＳ Ｐゴシック" pitchFamily="16" charset="-128"/>
                <a:cs typeface="+mn-cs"/>
              </a:rPr>
              <a:t>vill</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vara</a:t>
            </a:r>
            <a:r>
              <a:rPr lang="en-GB" sz="1200" b="0" i="0" kern="1200" dirty="0">
                <a:solidFill>
                  <a:schemeClr val="tx1"/>
                </a:solidFill>
                <a:effectLst/>
                <a:latin typeface="Arial" charset="0"/>
                <a:ea typeface="ＭＳ Ｐゴシック" pitchFamily="16" charset="-128"/>
                <a:cs typeface="+mn-cs"/>
              </a:rPr>
              <a:t>.</a:t>
            </a:r>
          </a:p>
          <a:p>
            <a:endParaRPr lang="en-GB" sz="1200" b="0" i="0" kern="1200" dirty="0">
              <a:solidFill>
                <a:schemeClr val="tx1"/>
              </a:solidFill>
              <a:effectLst/>
              <a:latin typeface="Arial" charset="0"/>
              <a:ea typeface="ＭＳ Ｐゴシック" pitchFamily="16" charset="-128"/>
              <a:cs typeface="+mn-cs"/>
            </a:endParaRPr>
          </a:p>
          <a:p>
            <a:r>
              <a:rPr lang="en-GB" sz="1200" b="0" i="0" kern="1200" dirty="0">
                <a:solidFill>
                  <a:schemeClr val="tx1"/>
                </a:solidFill>
                <a:effectLst/>
                <a:latin typeface="Arial" charset="0"/>
                <a:ea typeface="ＭＳ Ｐゴシック" pitchFamily="16" charset="-128"/>
                <a:cs typeface="+mn-cs"/>
              </a:rPr>
              <a:t>Om vi ska </a:t>
            </a:r>
            <a:r>
              <a:rPr lang="en-GB" sz="1200" b="0" i="0" kern="1200" dirty="0" err="1">
                <a:solidFill>
                  <a:schemeClr val="tx1"/>
                </a:solidFill>
                <a:effectLst/>
                <a:latin typeface="Arial" charset="0"/>
                <a:ea typeface="ＭＳ Ｐゴシック" pitchFamily="16" charset="-128"/>
                <a:cs typeface="+mn-cs"/>
              </a:rPr>
              <a:t>uppnå</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våra</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mål</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inom</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respektive</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prioriterade</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områden</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behöver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ett</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antal</a:t>
            </a:r>
            <a:r>
              <a:rPr lang="en-GB" sz="1200" b="0"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tvärfunktionella</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skeenden</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och</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utvecklingar</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anammas</a:t>
            </a:r>
            <a:r>
              <a:rPr lang="en-GB" sz="1200" b="1" i="0" kern="1200" dirty="0">
                <a:solidFill>
                  <a:schemeClr val="tx1"/>
                </a:solidFill>
                <a:effectLst/>
                <a:latin typeface="Arial" charset="0"/>
                <a:ea typeface="ＭＳ Ｐゴシック" pitchFamily="16" charset="-128"/>
                <a:cs typeface="+mn-cs"/>
              </a:rPr>
              <a:t>. </a:t>
            </a:r>
          </a:p>
          <a:p>
            <a:r>
              <a:rPr lang="en-GB" sz="1200" b="0" i="0" kern="1200" dirty="0">
                <a:solidFill>
                  <a:schemeClr val="tx1"/>
                </a:solidFill>
                <a:effectLst/>
                <a:latin typeface="Arial" charset="0"/>
                <a:ea typeface="ＭＳ Ｐゴシック" pitchFamily="16" charset="-128"/>
                <a:cs typeface="+mn-cs"/>
              </a:rPr>
              <a:t>Dessa </a:t>
            </a:r>
            <a:r>
              <a:rPr lang="en-GB" sz="1200" b="0" i="0" kern="1200" dirty="0" err="1">
                <a:solidFill>
                  <a:schemeClr val="tx1"/>
                </a:solidFill>
                <a:effectLst/>
                <a:latin typeface="Arial" charset="0"/>
                <a:ea typeface="ＭＳ Ｐゴシック" pitchFamily="16" charset="-128"/>
                <a:cs typeface="+mn-cs"/>
              </a:rPr>
              <a:t>kallas</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för</a:t>
            </a:r>
            <a:r>
              <a:rPr lang="en-GB" sz="1200" b="0"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möjliggörare</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eller</a:t>
            </a:r>
            <a:r>
              <a:rPr lang="en-GB" sz="1200" b="1" i="0" kern="1200" dirty="0">
                <a:solidFill>
                  <a:schemeClr val="tx1"/>
                </a:solidFill>
                <a:effectLst/>
                <a:latin typeface="Arial" charset="0"/>
                <a:ea typeface="ＭＳ Ｐゴシック" pitchFamily="16" charset="-128"/>
                <a:cs typeface="+mn-cs"/>
              </a:rPr>
              <a:t> </a:t>
            </a:r>
            <a:r>
              <a:rPr lang="en-GB" sz="1200" b="1" i="0" kern="1200" dirty="0" err="1">
                <a:solidFill>
                  <a:schemeClr val="tx1"/>
                </a:solidFill>
                <a:effectLst/>
                <a:latin typeface="Arial" charset="0"/>
                <a:ea typeface="ＭＳ Ｐゴシック" pitchFamily="16" charset="-128"/>
                <a:cs typeface="+mn-cs"/>
              </a:rPr>
              <a:t>framgångsfaktorer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och</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är</a:t>
            </a:r>
            <a:r>
              <a:rPr lang="en-GB" sz="1200" b="0" i="0" kern="1200" dirty="0">
                <a:solidFill>
                  <a:schemeClr val="tx1"/>
                </a:solidFill>
                <a:effectLst/>
                <a:latin typeface="Arial" charset="0"/>
                <a:ea typeface="ＭＳ Ｐゴシック" pitchFamily="16" charset="-128"/>
                <a:cs typeface="+mn-cs"/>
              </a:rPr>
              <a:t> de </a:t>
            </a:r>
            <a:r>
              <a:rPr lang="en-GB" sz="1200" b="0" i="0" kern="1200" dirty="0" err="1">
                <a:solidFill>
                  <a:schemeClr val="tx1"/>
                </a:solidFill>
                <a:effectLst/>
                <a:latin typeface="Arial" charset="0"/>
                <a:ea typeface="ＭＳ Ｐゴシック" pitchFamily="16" charset="-128"/>
                <a:cs typeface="+mn-cs"/>
              </a:rPr>
              <a:t>grundförutsättningar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som</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krävs</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för</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att</a:t>
            </a:r>
            <a:r>
              <a:rPr lang="en-GB" sz="1200" b="0" i="0" kern="1200" dirty="0">
                <a:solidFill>
                  <a:schemeClr val="tx1"/>
                </a:solidFill>
                <a:effectLst/>
                <a:latin typeface="Arial" charset="0"/>
                <a:ea typeface="ＭＳ Ｐゴシック" pitchFamily="16" charset="-128"/>
                <a:cs typeface="+mn-cs"/>
              </a:rPr>
              <a:t> vi ska </a:t>
            </a:r>
            <a:r>
              <a:rPr lang="en-GB" sz="1200" b="0" i="0" kern="1200" dirty="0" err="1">
                <a:solidFill>
                  <a:schemeClr val="tx1"/>
                </a:solidFill>
                <a:effectLst/>
                <a:latin typeface="Arial" charset="0"/>
                <a:ea typeface="ＭＳ Ｐゴシック" pitchFamily="16" charset="-128"/>
                <a:cs typeface="+mn-cs"/>
              </a:rPr>
              <a:t>kunna</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genomföra</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en</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positiv</a:t>
            </a:r>
            <a:r>
              <a:rPr lang="en-GB" sz="1200" b="0" i="0" kern="1200" dirty="0">
                <a:solidFill>
                  <a:schemeClr val="tx1"/>
                </a:solidFill>
                <a:effectLst/>
                <a:latin typeface="Arial" charset="0"/>
                <a:ea typeface="ＭＳ Ｐゴシック" pitchFamily="16" charset="-128"/>
                <a:cs typeface="+mn-cs"/>
              </a:rPr>
              <a:t> </a:t>
            </a:r>
            <a:r>
              <a:rPr lang="en-GB" sz="1200" b="0" i="0" kern="1200" dirty="0" err="1">
                <a:solidFill>
                  <a:schemeClr val="tx1"/>
                </a:solidFill>
                <a:effectLst/>
                <a:latin typeface="Arial" charset="0"/>
                <a:ea typeface="ＭＳ Ｐゴシック" pitchFamily="16" charset="-128"/>
                <a:cs typeface="+mn-cs"/>
              </a:rPr>
              <a:t>utveckling</a:t>
            </a:r>
            <a:r>
              <a:rPr lang="en-GB" sz="1200" b="0" i="0" kern="1200" dirty="0">
                <a:solidFill>
                  <a:schemeClr val="tx1"/>
                </a:solidFill>
                <a:effectLst/>
                <a:latin typeface="Arial" charset="0"/>
                <a:ea typeface="ＭＳ Ｐゴシック" pitchFamily="16" charset="-128"/>
                <a:cs typeface="+mn-cs"/>
              </a:rPr>
              <a:t>. </a:t>
            </a:r>
            <a:endParaRPr lang="en-SE" dirty="0"/>
          </a:p>
        </p:txBody>
      </p:sp>
      <p:sp>
        <p:nvSpPr>
          <p:cNvPr id="4" name="Slide Number Placeholder 3"/>
          <p:cNvSpPr>
            <a:spLocks noGrp="1"/>
          </p:cNvSpPr>
          <p:nvPr>
            <p:ph type="sldNum" sz="quarter" idx="5"/>
          </p:nvPr>
        </p:nvSpPr>
        <p:spPr/>
        <p:txBody>
          <a:bodyPr/>
          <a:lstStyle/>
          <a:p>
            <a:fld id="{42AC9AE1-36C4-4F19-BE38-96591C690D25}" type="slidenum">
              <a:rPr lang="en-US" smtClean="0"/>
              <a:pPr/>
              <a:t>19</a:t>
            </a:fld>
            <a:endParaRPr lang="en-US"/>
          </a:p>
        </p:txBody>
      </p:sp>
    </p:spTree>
    <p:extLst>
      <p:ext uri="{BB962C8B-B14F-4D97-AF65-F5344CB8AC3E}">
        <p14:creationId xmlns:p14="http://schemas.microsoft.com/office/powerpoint/2010/main" val="15253926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E" dirty="0"/>
              <a:t>Detaljerna på de mål vi satt upp mot 2026 inom varje prioriterat område samt vad det exempelvis kan innebära för en förening eller distrikt läser ni mer om </a:t>
            </a:r>
            <a:r>
              <a:rPr lang="en-GB" dirty="0" err="1"/>
              <a:t>på</a:t>
            </a:r>
            <a:r>
              <a:rPr lang="en-GB" dirty="0"/>
              <a:t> </a:t>
            </a:r>
            <a:r>
              <a:rPr lang="en-GB" dirty="0" err="1"/>
              <a:t>webbplatsen</a:t>
            </a:r>
            <a:r>
              <a:rPr lang="en-GB" dirty="0"/>
              <a:t> </a:t>
            </a:r>
            <a:r>
              <a:rPr lang="en-GB" dirty="0" err="1"/>
              <a:t>eller</a:t>
            </a:r>
            <a:r>
              <a:rPr lang="en-GB" dirty="0"/>
              <a:t> </a:t>
            </a:r>
            <a:r>
              <a:rPr lang="en-GB" dirty="0" err="1"/>
              <a:t>i</a:t>
            </a:r>
            <a:r>
              <a:rPr lang="en-GB" dirty="0"/>
              <a:t> </a:t>
            </a:r>
            <a:r>
              <a:rPr lang="en-GB" dirty="0" err="1"/>
              <a:t>strategiska</a:t>
            </a:r>
            <a:r>
              <a:rPr lang="en-GB" dirty="0"/>
              <a:t> </a:t>
            </a:r>
            <a:r>
              <a:rPr lang="en-GB" dirty="0" err="1"/>
              <a:t>planen</a:t>
            </a:r>
            <a:r>
              <a:rPr lang="en-GB" dirty="0"/>
              <a:t>. </a:t>
            </a:r>
            <a:endParaRPr lang="en-SE" dirty="0"/>
          </a:p>
        </p:txBody>
      </p:sp>
      <p:sp>
        <p:nvSpPr>
          <p:cNvPr id="4" name="Slide Number Placeholder 3"/>
          <p:cNvSpPr>
            <a:spLocks noGrp="1"/>
          </p:cNvSpPr>
          <p:nvPr>
            <p:ph type="sldNum" sz="quarter" idx="5"/>
          </p:nvPr>
        </p:nvSpPr>
        <p:spPr/>
        <p:txBody>
          <a:bodyPr/>
          <a:lstStyle/>
          <a:p>
            <a:fld id="{42AC9AE1-36C4-4F19-BE38-96591C690D25}" type="slidenum">
              <a:rPr lang="en-US" smtClean="0"/>
              <a:pPr/>
              <a:t>20</a:t>
            </a:fld>
            <a:endParaRPr lang="en-US"/>
          </a:p>
        </p:txBody>
      </p:sp>
    </p:spTree>
    <p:extLst>
      <p:ext uri="{BB962C8B-B14F-4D97-AF65-F5344CB8AC3E}">
        <p14:creationId xmlns:p14="http://schemas.microsoft.com/office/powerpoint/2010/main" val="2676610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42AC9AE1-36C4-4F19-BE38-96591C690D25}" type="slidenum">
              <a:rPr lang="en-US" smtClean="0"/>
              <a:pPr/>
              <a:t>21</a:t>
            </a:fld>
            <a:endParaRPr lang="en-US"/>
          </a:p>
        </p:txBody>
      </p:sp>
    </p:spTree>
    <p:extLst>
      <p:ext uri="{BB962C8B-B14F-4D97-AF65-F5344CB8AC3E}">
        <p14:creationId xmlns:p14="http://schemas.microsoft.com/office/powerpoint/2010/main" val="17775047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1.jpe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2.jpe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tartbild">
    <p:spTree>
      <p:nvGrpSpPr>
        <p:cNvPr id="1" name=""/>
        <p:cNvGrpSpPr/>
        <p:nvPr/>
      </p:nvGrpSpPr>
      <p:grpSpPr>
        <a:xfrm>
          <a:off x="0" y="0"/>
          <a:ext cx="0" cy="0"/>
          <a:chOff x="0" y="0"/>
          <a:chExt cx="0" cy="0"/>
        </a:xfrm>
      </p:grpSpPr>
      <p:pic>
        <p:nvPicPr>
          <p:cNvPr id="6" name="Bildobjekt 5"/>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89849" cy="6857997"/>
          </a:xfrm>
          <a:prstGeom prst="rect">
            <a:avLst/>
          </a:prstGeom>
        </p:spPr>
      </p:pic>
      <p:pic>
        <p:nvPicPr>
          <p:cNvPr id="3" name="Bildobjekt 2">
            <a:extLst>
              <a:ext uri="{FF2B5EF4-FFF2-40B4-BE49-F238E27FC236}">
                <a16:creationId xmlns:a16="http://schemas.microsoft.com/office/drawing/2014/main" id="{00BE3C1E-C8E6-C940-A376-DC35CD45423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502170" y="5708133"/>
            <a:ext cx="1949086" cy="642051"/>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Kapitelrubrik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0B9F619-39A7-A548-BB1E-5C354D9BB7CC}"/>
              </a:ext>
            </a:extLst>
          </p:cNvPr>
          <p:cNvSpPr>
            <a:spLocks noGrp="1"/>
          </p:cNvSpPr>
          <p:nvPr>
            <p:ph type="title"/>
          </p:nvPr>
        </p:nvSpPr>
        <p:spPr>
          <a:xfrm>
            <a:off x="1162904" y="2115131"/>
            <a:ext cx="7639538" cy="1851852"/>
          </a:xfrm>
        </p:spPr>
        <p:txBody>
          <a:bodyPr anchor="t" anchorCtr="0"/>
          <a:lstStyle>
            <a:lvl1pPr algn="l">
              <a:defRPr sz="5400">
                <a:solidFill>
                  <a:schemeClr val="bg1"/>
                </a:solidFill>
              </a:defRPr>
            </a:lvl1pPr>
          </a:lstStyle>
          <a:p>
            <a:r>
              <a:rPr lang="sv-SE"/>
              <a:t>Klicka här för att ändra mall för rubrikformat</a:t>
            </a:r>
          </a:p>
        </p:txBody>
      </p:sp>
      <p:pic>
        <p:nvPicPr>
          <p:cNvPr id="4" name="Bild 3">
            <a:extLst>
              <a:ext uri="{FF2B5EF4-FFF2-40B4-BE49-F238E27FC236}">
                <a16:creationId xmlns:a16="http://schemas.microsoft.com/office/drawing/2014/main" id="{94B78F51-3440-4BC2-8847-5BCE5FB7A362}"/>
              </a:ext>
            </a:extLst>
          </p:cNvPr>
          <p:cNvPicPr>
            <a:picLocks noChangeAspect="1"/>
          </p:cNvPicPr>
          <p:nvPr userDrawn="1"/>
        </p:nvPicPr>
        <p:blipFill>
          <a:blip r:embed="rId3"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82494" y="5889324"/>
            <a:ext cx="1775535" cy="608400"/>
          </a:xfrm>
          <a:prstGeom prst="rect">
            <a:avLst/>
          </a:prstGeom>
        </p:spPr>
      </p:pic>
    </p:spTree>
    <p:extLst>
      <p:ext uri="{BB962C8B-B14F-4D97-AF65-F5344CB8AC3E}">
        <p14:creationId xmlns:p14="http://schemas.microsoft.com/office/powerpoint/2010/main" val="2838615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Kapitelrubrik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4">
            <a:extLst>
              <a:ext uri="{FF2B5EF4-FFF2-40B4-BE49-F238E27FC236}">
                <a16:creationId xmlns:a16="http://schemas.microsoft.com/office/drawing/2014/main" id="{9CD6D4D4-DA7E-404D-95C3-350C762D740D}"/>
              </a:ext>
            </a:extLst>
          </p:cNvPr>
          <p:cNvSpPr>
            <a:spLocks noGrp="1" noChangeArrowheads="1"/>
          </p:cNvSpPr>
          <p:nvPr>
            <p:ph type="title"/>
          </p:nvPr>
        </p:nvSpPr>
        <p:spPr bwMode="auto">
          <a:xfrm>
            <a:off x="2076683" y="2722343"/>
            <a:ext cx="779374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nSpc>
                <a:spcPct val="90000"/>
              </a:lnSpc>
              <a:defRPr sz="8000">
                <a:solidFill>
                  <a:schemeClr val="bg2"/>
                </a:solidFill>
              </a:defRPr>
            </a:lvl1pPr>
          </a:lstStyle>
          <a:p>
            <a:pPr lvl="0"/>
            <a:r>
              <a:rPr lang="sv-SE"/>
              <a:t>Klicka här för att ändra mall för rubrikformat</a:t>
            </a:r>
            <a:endParaRPr lang="en-US"/>
          </a:p>
        </p:txBody>
      </p:sp>
      <p:sp>
        <p:nvSpPr>
          <p:cNvPr id="2" name="Rektangel 1">
            <a:extLst>
              <a:ext uri="{FF2B5EF4-FFF2-40B4-BE49-F238E27FC236}">
                <a16:creationId xmlns:a16="http://schemas.microsoft.com/office/drawing/2014/main" id="{626CF8D8-8654-4B87-BFB6-34AB9BF41367}"/>
              </a:ext>
            </a:extLst>
          </p:cNvPr>
          <p:cNvSpPr/>
          <p:nvPr userDrawn="1"/>
        </p:nvSpPr>
        <p:spPr bwMode="auto">
          <a:xfrm>
            <a:off x="0" y="0"/>
            <a:ext cx="531628" cy="3359888"/>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Arial" charset="0"/>
              <a:ea typeface="ＭＳ Ｐゴシック" pitchFamily="16" charset="-128"/>
            </a:endParaRPr>
          </a:p>
        </p:txBody>
      </p:sp>
      <p:sp>
        <p:nvSpPr>
          <p:cNvPr id="4" name="Rektangel 3">
            <a:extLst>
              <a:ext uri="{FF2B5EF4-FFF2-40B4-BE49-F238E27FC236}">
                <a16:creationId xmlns:a16="http://schemas.microsoft.com/office/drawing/2014/main" id="{C8F3AEFB-0DCD-4B17-8B01-7DE1EF082A43}"/>
              </a:ext>
            </a:extLst>
          </p:cNvPr>
          <p:cNvSpPr/>
          <p:nvPr userDrawn="1"/>
        </p:nvSpPr>
        <p:spPr bwMode="auto">
          <a:xfrm>
            <a:off x="11546958" y="6198781"/>
            <a:ext cx="645042" cy="659219"/>
          </a:xfrm>
          <a:prstGeom prst="rect">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accent3"/>
              </a:solidFill>
              <a:effectLst/>
              <a:latin typeface="Arial" charset="0"/>
              <a:ea typeface="ＭＳ Ｐゴシック" pitchFamily="16" charset="-128"/>
            </a:endParaRPr>
          </a:p>
        </p:txBody>
      </p:sp>
      <p:sp>
        <p:nvSpPr>
          <p:cNvPr id="5" name="Rektangel 4">
            <a:extLst>
              <a:ext uri="{FF2B5EF4-FFF2-40B4-BE49-F238E27FC236}">
                <a16:creationId xmlns:a16="http://schemas.microsoft.com/office/drawing/2014/main" id="{46D051AF-E82F-465F-BC31-2F5FA7A96F65}"/>
              </a:ext>
            </a:extLst>
          </p:cNvPr>
          <p:cNvSpPr/>
          <p:nvPr userDrawn="1"/>
        </p:nvSpPr>
        <p:spPr bwMode="auto">
          <a:xfrm>
            <a:off x="11823404" y="4306186"/>
            <a:ext cx="368595" cy="1892595"/>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bg2"/>
              </a:solidFill>
              <a:effectLst/>
              <a:latin typeface="Arial" charset="0"/>
              <a:ea typeface="ＭＳ Ｐゴシック" pitchFamily="16" charset="-128"/>
            </a:endParaRPr>
          </a:p>
        </p:txBody>
      </p:sp>
    </p:spTree>
    <p:extLst>
      <p:ext uri="{BB962C8B-B14F-4D97-AF65-F5344CB8AC3E}">
        <p14:creationId xmlns:p14="http://schemas.microsoft.com/office/powerpoint/2010/main" val="1116091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Enradig-rubrik och innehåll - mellanblå">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4">
            <a:extLst>
              <a:ext uri="{FF2B5EF4-FFF2-40B4-BE49-F238E27FC236}">
                <a16:creationId xmlns:a16="http://schemas.microsoft.com/office/drawing/2014/main" id="{9CD6D4D4-DA7E-404D-95C3-350C762D740D}"/>
              </a:ext>
            </a:extLst>
          </p:cNvPr>
          <p:cNvSpPr>
            <a:spLocks noGrp="1" noChangeArrowheads="1"/>
          </p:cNvSpPr>
          <p:nvPr>
            <p:ph type="title"/>
          </p:nvPr>
        </p:nvSpPr>
        <p:spPr bwMode="auto">
          <a:xfrm>
            <a:off x="1169779" y="1365736"/>
            <a:ext cx="7639538"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nSpc>
                <a:spcPct val="90000"/>
              </a:lnSpc>
              <a:defRPr sz="5400">
                <a:solidFill>
                  <a:schemeClr val="bg2"/>
                </a:solidFill>
              </a:defRPr>
            </a:lvl1pPr>
          </a:lstStyle>
          <a:p>
            <a:pPr lvl="0"/>
            <a:r>
              <a:rPr lang="sv-SE"/>
              <a:t>Klicka här för att ändra mall för rubrikformat</a:t>
            </a:r>
            <a:endParaRPr lang="en-US"/>
          </a:p>
        </p:txBody>
      </p:sp>
      <p:sp>
        <p:nvSpPr>
          <p:cNvPr id="16" name="Platshållare för text 15">
            <a:extLst>
              <a:ext uri="{FF2B5EF4-FFF2-40B4-BE49-F238E27FC236}">
                <a16:creationId xmlns:a16="http://schemas.microsoft.com/office/drawing/2014/main" id="{CC9FB782-90DE-0B41-B09D-B5F0BA3AEAD1}"/>
              </a:ext>
            </a:extLst>
          </p:cNvPr>
          <p:cNvSpPr>
            <a:spLocks noGrp="1"/>
          </p:cNvSpPr>
          <p:nvPr>
            <p:ph type="body" sz="quarter" idx="10"/>
          </p:nvPr>
        </p:nvSpPr>
        <p:spPr>
          <a:xfrm>
            <a:off x="1169988" y="2632650"/>
            <a:ext cx="7639050" cy="3300413"/>
          </a:xfrm>
        </p:spPr>
        <p:txBody>
          <a:bodyPr/>
          <a:lstStyle>
            <a:lvl1pPr>
              <a:spcBef>
                <a:spcPts val="700"/>
              </a:spcBef>
              <a:spcAft>
                <a:spcPts val="0"/>
              </a:spcAft>
              <a:buClr>
                <a:schemeClr val="bg2"/>
              </a:buClr>
              <a:defRPr sz="2800">
                <a:solidFill>
                  <a:schemeClr val="bg1"/>
                </a:solidFill>
              </a:defRPr>
            </a:lvl1pPr>
            <a:lvl2pPr marL="648000" indent="-288000">
              <a:spcBef>
                <a:spcPts val="0"/>
              </a:spcBef>
              <a:defRPr sz="2200" baseline="0">
                <a:solidFill>
                  <a:schemeClr val="bg1"/>
                </a:solidFill>
              </a:defRPr>
            </a:lvl2pPr>
            <a:lvl3pPr marL="863600" indent="-207963">
              <a:spcBef>
                <a:spcPts val="480"/>
              </a:spcBef>
              <a:buFont typeface="Arial" panose="020B0604020202020204" pitchFamily="34" charset="0"/>
              <a:buChar char="•"/>
              <a:defRPr sz="2000">
                <a:solidFill>
                  <a:schemeClr val="bg1"/>
                </a:solidFill>
              </a:defRPr>
            </a:lvl3pPr>
            <a:lvl4pPr marL="1079500" indent="-200025">
              <a:spcBef>
                <a:spcPts val="480"/>
              </a:spcBef>
              <a:buFont typeface="Systemtypsnitt"/>
              <a:buChar char="–"/>
              <a:defRPr sz="1400">
                <a:solidFill>
                  <a:schemeClr val="bg1"/>
                </a:solidFill>
              </a:defRPr>
            </a:lvl4pPr>
            <a:lvl5pPr marL="0" indent="0">
              <a:spcBef>
                <a:spcPts val="0"/>
              </a:spcBef>
              <a:buNone/>
              <a:defRPr sz="2200">
                <a:solidFill>
                  <a:schemeClr val="bg1"/>
                </a:solidFill>
                <a:latin typeface="+mn-lt"/>
              </a:defRPr>
            </a:lvl5pPr>
          </a:lstStyle>
          <a:p>
            <a:pPr lvl="0"/>
            <a:r>
              <a:rPr lang="sv-SE"/>
              <a:t>Redigera format för bakgrundstext</a:t>
            </a:r>
          </a:p>
          <a:p>
            <a:pPr lvl="1"/>
            <a:r>
              <a:rPr lang="sv-SE"/>
              <a:t>Nivå två</a:t>
            </a:r>
          </a:p>
          <a:p>
            <a:pPr lvl="2"/>
            <a:r>
              <a:rPr lang="sv-SE"/>
              <a:t>Nivå tre</a:t>
            </a:r>
          </a:p>
          <a:p>
            <a:pPr lvl="3"/>
            <a:r>
              <a:rPr lang="sv-SE"/>
              <a:t>Nivå fyra</a:t>
            </a:r>
          </a:p>
        </p:txBody>
      </p:sp>
      <p:pic>
        <p:nvPicPr>
          <p:cNvPr id="6" name="Bild 5">
            <a:extLst>
              <a:ext uri="{FF2B5EF4-FFF2-40B4-BE49-F238E27FC236}">
                <a16:creationId xmlns:a16="http://schemas.microsoft.com/office/drawing/2014/main" id="{BF3E61D4-D318-415E-81A1-5909CB077552}"/>
              </a:ext>
            </a:extLst>
          </p:cNvPr>
          <p:cNvPicPr>
            <a:picLocks noChangeAspect="1"/>
          </p:cNvPicPr>
          <p:nvPr userDrawn="1"/>
        </p:nvPicPr>
        <p:blipFill>
          <a:blip r:embed="rId3"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8924" y="5886174"/>
            <a:ext cx="1781906" cy="610583"/>
          </a:xfrm>
          <a:prstGeom prst="rect">
            <a:avLst/>
          </a:prstGeom>
        </p:spPr>
      </p:pic>
    </p:spTree>
    <p:extLst>
      <p:ext uri="{BB962C8B-B14F-4D97-AF65-F5344CB8AC3E}">
        <p14:creationId xmlns:p14="http://schemas.microsoft.com/office/powerpoint/2010/main" val="3421105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våradig rubrik och innehåll - mellanblå">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4">
            <a:extLst>
              <a:ext uri="{FF2B5EF4-FFF2-40B4-BE49-F238E27FC236}">
                <a16:creationId xmlns:a16="http://schemas.microsoft.com/office/drawing/2014/main" id="{9CD6D4D4-DA7E-404D-95C3-350C762D740D}"/>
              </a:ext>
            </a:extLst>
          </p:cNvPr>
          <p:cNvSpPr>
            <a:spLocks noGrp="1" noChangeArrowheads="1"/>
          </p:cNvSpPr>
          <p:nvPr>
            <p:ph type="title"/>
          </p:nvPr>
        </p:nvSpPr>
        <p:spPr bwMode="auto">
          <a:xfrm>
            <a:off x="1169779" y="1365736"/>
            <a:ext cx="7639538"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nSpc>
                <a:spcPct val="90000"/>
              </a:lnSpc>
              <a:defRPr sz="5400">
                <a:solidFill>
                  <a:schemeClr val="bg2"/>
                </a:solidFill>
              </a:defRPr>
            </a:lvl1pPr>
          </a:lstStyle>
          <a:p>
            <a:pPr lvl="0"/>
            <a:r>
              <a:rPr lang="sv-SE"/>
              <a:t>Klicka här för att ändra mall för rubrikformat</a:t>
            </a:r>
            <a:endParaRPr lang="en-US"/>
          </a:p>
        </p:txBody>
      </p:sp>
      <p:sp>
        <p:nvSpPr>
          <p:cNvPr id="16" name="Platshållare för text 15">
            <a:extLst>
              <a:ext uri="{FF2B5EF4-FFF2-40B4-BE49-F238E27FC236}">
                <a16:creationId xmlns:a16="http://schemas.microsoft.com/office/drawing/2014/main" id="{CC9FB782-90DE-0B41-B09D-B5F0BA3AEAD1}"/>
              </a:ext>
            </a:extLst>
          </p:cNvPr>
          <p:cNvSpPr>
            <a:spLocks noGrp="1"/>
          </p:cNvSpPr>
          <p:nvPr>
            <p:ph type="body" sz="quarter" idx="10"/>
          </p:nvPr>
        </p:nvSpPr>
        <p:spPr>
          <a:xfrm>
            <a:off x="1169988" y="2992580"/>
            <a:ext cx="7639050" cy="2743054"/>
          </a:xfrm>
        </p:spPr>
        <p:txBody>
          <a:bodyPr/>
          <a:lstStyle>
            <a:lvl1pPr>
              <a:spcBef>
                <a:spcPts val="700"/>
              </a:spcBef>
              <a:spcAft>
                <a:spcPts val="0"/>
              </a:spcAft>
              <a:defRPr sz="2800">
                <a:solidFill>
                  <a:schemeClr val="bg1"/>
                </a:solidFill>
              </a:defRPr>
            </a:lvl1pPr>
            <a:lvl2pPr marL="648000" indent="-288000">
              <a:spcBef>
                <a:spcPts val="0"/>
              </a:spcBef>
              <a:defRPr sz="2200" baseline="0">
                <a:solidFill>
                  <a:schemeClr val="bg1"/>
                </a:solidFill>
              </a:defRPr>
            </a:lvl2pPr>
            <a:lvl3pPr marL="864000" indent="-208800">
              <a:spcBef>
                <a:spcPts val="480"/>
              </a:spcBef>
              <a:defRPr lang="sv-SE" sz="2000" dirty="0">
                <a:solidFill>
                  <a:schemeClr val="bg1"/>
                </a:solidFill>
                <a:latin typeface="+mn-lt"/>
                <a:ea typeface="+mn-ea"/>
              </a:defRPr>
            </a:lvl3pPr>
            <a:lvl4pPr marL="1080000" indent="-201600">
              <a:spcBef>
                <a:spcPts val="480"/>
              </a:spcBef>
              <a:buFont typeface="Systemtypsnitt"/>
              <a:buChar char="–"/>
              <a:defRPr lang="sv-SE" sz="1400" dirty="0">
                <a:solidFill>
                  <a:schemeClr val="bg1"/>
                </a:solidFill>
                <a:latin typeface="+mn-lt"/>
                <a:ea typeface="+mn-ea"/>
              </a:defRPr>
            </a:lvl4pPr>
            <a:lvl5pPr marL="0" indent="0">
              <a:spcBef>
                <a:spcPts val="0"/>
              </a:spcBef>
              <a:buNone/>
              <a:defRPr lang="sv-SE" sz="2200" dirty="0">
                <a:solidFill>
                  <a:schemeClr val="bg1"/>
                </a:solidFill>
                <a:latin typeface="+mn-lt"/>
                <a:ea typeface="+mn-ea"/>
              </a:defRPr>
            </a:lvl5pPr>
          </a:lstStyle>
          <a:p>
            <a:pPr lvl="0"/>
            <a:r>
              <a:rPr lang="sv-SE"/>
              <a:t>Redigera format för bakgrundstext</a:t>
            </a:r>
          </a:p>
          <a:p>
            <a:pPr lvl="1"/>
            <a:r>
              <a:rPr lang="sv-SE"/>
              <a:t>Nivå två</a:t>
            </a:r>
          </a:p>
          <a:p>
            <a:pPr lvl="2"/>
            <a:r>
              <a:rPr lang="sv-SE"/>
              <a:t>Nivå tre</a:t>
            </a:r>
          </a:p>
          <a:p>
            <a:pPr lvl="3"/>
            <a:r>
              <a:rPr lang="sv-SE"/>
              <a:t>Nivå fyra</a:t>
            </a:r>
          </a:p>
        </p:txBody>
      </p:sp>
      <p:pic>
        <p:nvPicPr>
          <p:cNvPr id="5" name="Bild 4">
            <a:extLst>
              <a:ext uri="{FF2B5EF4-FFF2-40B4-BE49-F238E27FC236}">
                <a16:creationId xmlns:a16="http://schemas.microsoft.com/office/drawing/2014/main" id="{93019C5A-5157-41CE-ABFC-EEEF9DFA8DB0}"/>
              </a:ext>
            </a:extLst>
          </p:cNvPr>
          <p:cNvPicPr>
            <a:picLocks noChangeAspect="1"/>
          </p:cNvPicPr>
          <p:nvPr userDrawn="1"/>
        </p:nvPicPr>
        <p:blipFill>
          <a:blip r:embed="rId3"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8924" y="5886174"/>
            <a:ext cx="1781906" cy="610583"/>
          </a:xfrm>
          <a:prstGeom prst="rect">
            <a:avLst/>
          </a:prstGeom>
        </p:spPr>
      </p:pic>
    </p:spTree>
    <p:extLst>
      <p:ext uri="{BB962C8B-B14F-4D97-AF65-F5344CB8AC3E}">
        <p14:creationId xmlns:p14="http://schemas.microsoft.com/office/powerpoint/2010/main" val="1548199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Enradig rubrik och innehåll - ljusblå">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4">
            <a:extLst>
              <a:ext uri="{FF2B5EF4-FFF2-40B4-BE49-F238E27FC236}">
                <a16:creationId xmlns:a16="http://schemas.microsoft.com/office/drawing/2014/main" id="{9CD6D4D4-DA7E-404D-95C3-350C762D740D}"/>
              </a:ext>
            </a:extLst>
          </p:cNvPr>
          <p:cNvSpPr>
            <a:spLocks noGrp="1" noChangeArrowheads="1"/>
          </p:cNvSpPr>
          <p:nvPr>
            <p:ph type="title"/>
          </p:nvPr>
        </p:nvSpPr>
        <p:spPr bwMode="auto">
          <a:xfrm>
            <a:off x="1169779" y="1365736"/>
            <a:ext cx="7639538"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nSpc>
                <a:spcPct val="90000"/>
              </a:lnSpc>
              <a:defRPr sz="5400">
                <a:solidFill>
                  <a:schemeClr val="tx1"/>
                </a:solidFill>
              </a:defRPr>
            </a:lvl1pPr>
          </a:lstStyle>
          <a:p>
            <a:pPr lvl="0"/>
            <a:r>
              <a:rPr lang="sv-SE"/>
              <a:t>Klicka här för att ändra mall för rubrikformat</a:t>
            </a:r>
            <a:endParaRPr lang="en-US"/>
          </a:p>
        </p:txBody>
      </p:sp>
      <p:sp>
        <p:nvSpPr>
          <p:cNvPr id="16" name="Platshållare för text 15">
            <a:extLst>
              <a:ext uri="{FF2B5EF4-FFF2-40B4-BE49-F238E27FC236}">
                <a16:creationId xmlns:a16="http://schemas.microsoft.com/office/drawing/2014/main" id="{CC9FB782-90DE-0B41-B09D-B5F0BA3AEAD1}"/>
              </a:ext>
            </a:extLst>
          </p:cNvPr>
          <p:cNvSpPr>
            <a:spLocks noGrp="1"/>
          </p:cNvSpPr>
          <p:nvPr>
            <p:ph type="body" sz="quarter" idx="10"/>
          </p:nvPr>
        </p:nvSpPr>
        <p:spPr>
          <a:xfrm>
            <a:off x="1169988" y="2632650"/>
            <a:ext cx="7639050" cy="3300413"/>
          </a:xfrm>
        </p:spPr>
        <p:txBody>
          <a:bodyPr/>
          <a:lstStyle>
            <a:lvl1pPr>
              <a:spcBef>
                <a:spcPts val="700"/>
              </a:spcBef>
              <a:spcAft>
                <a:spcPts val="0"/>
              </a:spcAft>
              <a:buClr>
                <a:schemeClr val="tx2"/>
              </a:buClr>
              <a:defRPr sz="2800">
                <a:solidFill>
                  <a:schemeClr val="tx1"/>
                </a:solidFill>
              </a:defRPr>
            </a:lvl1pPr>
            <a:lvl2pPr marL="648000" indent="-288000">
              <a:spcBef>
                <a:spcPts val="0"/>
              </a:spcBef>
              <a:defRPr sz="2200" baseline="0">
                <a:solidFill>
                  <a:schemeClr val="tx1"/>
                </a:solidFill>
              </a:defRPr>
            </a:lvl2pPr>
            <a:lvl3pPr marL="864000" indent="-208800">
              <a:spcBef>
                <a:spcPts val="480"/>
              </a:spcBef>
              <a:defRPr lang="sv-SE" sz="2000" dirty="0">
                <a:solidFill>
                  <a:schemeClr val="accent2"/>
                </a:solidFill>
                <a:latin typeface="+mn-lt"/>
                <a:ea typeface="+mn-ea"/>
              </a:defRPr>
            </a:lvl3pPr>
            <a:lvl4pPr marL="1080000" indent="-201600">
              <a:spcBef>
                <a:spcPts val="480"/>
              </a:spcBef>
              <a:defRPr lang="sv-SE" sz="1400" dirty="0">
                <a:solidFill>
                  <a:schemeClr val="accent2"/>
                </a:solidFill>
                <a:latin typeface="+mn-lt"/>
                <a:ea typeface="+mn-ea"/>
              </a:defRPr>
            </a:lvl4pPr>
            <a:lvl5pPr marL="0" indent="0">
              <a:spcBef>
                <a:spcPts val="0"/>
              </a:spcBef>
              <a:buNone/>
              <a:defRPr lang="sv-SE" sz="2200" dirty="0">
                <a:solidFill>
                  <a:schemeClr val="tx1"/>
                </a:solidFill>
                <a:latin typeface="+mn-lt"/>
                <a:ea typeface="+mn-ea"/>
              </a:defRPr>
            </a:lvl5pPr>
          </a:lstStyle>
          <a:p>
            <a:pPr lvl="0"/>
            <a:r>
              <a:rPr lang="sv-SE"/>
              <a:t>Redigera format för bakgrundstext</a:t>
            </a:r>
          </a:p>
          <a:p>
            <a:pPr lvl="1"/>
            <a:r>
              <a:rPr lang="sv-SE"/>
              <a:t>Nivå två</a:t>
            </a:r>
          </a:p>
          <a:p>
            <a:pPr lvl="2"/>
            <a:r>
              <a:rPr lang="sv-SE"/>
              <a:t>Nivå tre</a:t>
            </a:r>
          </a:p>
          <a:p>
            <a:pPr lvl="3"/>
            <a:r>
              <a:rPr lang="sv-SE"/>
              <a:t>Nivå fyra</a:t>
            </a:r>
          </a:p>
        </p:txBody>
      </p:sp>
      <p:pic>
        <p:nvPicPr>
          <p:cNvPr id="5" name="Bild 4">
            <a:extLst>
              <a:ext uri="{FF2B5EF4-FFF2-40B4-BE49-F238E27FC236}">
                <a16:creationId xmlns:a16="http://schemas.microsoft.com/office/drawing/2014/main" id="{E984B27B-6B51-4917-BD2D-AAD54EEA490A}"/>
              </a:ext>
            </a:extLst>
          </p:cNvPr>
          <p:cNvPicPr>
            <a:picLocks noChangeAspect="1"/>
          </p:cNvPicPr>
          <p:nvPr userDrawn="1"/>
        </p:nvPicPr>
        <p:blipFill>
          <a:blip r:embed="rId3"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8924" y="5886174"/>
            <a:ext cx="1781906" cy="610583"/>
          </a:xfrm>
          <a:prstGeom prst="rect">
            <a:avLst/>
          </a:prstGeom>
        </p:spPr>
      </p:pic>
    </p:spTree>
    <p:extLst>
      <p:ext uri="{BB962C8B-B14F-4D97-AF65-F5344CB8AC3E}">
        <p14:creationId xmlns:p14="http://schemas.microsoft.com/office/powerpoint/2010/main" val="3009673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våradig rubrik och innehåll - ljusblå">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4">
            <a:extLst>
              <a:ext uri="{FF2B5EF4-FFF2-40B4-BE49-F238E27FC236}">
                <a16:creationId xmlns:a16="http://schemas.microsoft.com/office/drawing/2014/main" id="{9CD6D4D4-DA7E-404D-95C3-350C762D740D}"/>
              </a:ext>
            </a:extLst>
          </p:cNvPr>
          <p:cNvSpPr>
            <a:spLocks noGrp="1" noChangeArrowheads="1"/>
          </p:cNvSpPr>
          <p:nvPr>
            <p:ph type="title"/>
          </p:nvPr>
        </p:nvSpPr>
        <p:spPr bwMode="auto">
          <a:xfrm>
            <a:off x="1169779" y="1365736"/>
            <a:ext cx="7639538"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nSpc>
                <a:spcPct val="90000"/>
              </a:lnSpc>
              <a:defRPr sz="5400">
                <a:solidFill>
                  <a:schemeClr val="tx1"/>
                </a:solidFill>
              </a:defRPr>
            </a:lvl1pPr>
          </a:lstStyle>
          <a:p>
            <a:pPr lvl="0"/>
            <a:r>
              <a:rPr lang="sv-SE"/>
              <a:t>Klicka här för att ändra mall för rubrikformat</a:t>
            </a:r>
            <a:endParaRPr lang="en-US"/>
          </a:p>
        </p:txBody>
      </p:sp>
      <p:sp>
        <p:nvSpPr>
          <p:cNvPr id="16" name="Platshållare för text 15">
            <a:extLst>
              <a:ext uri="{FF2B5EF4-FFF2-40B4-BE49-F238E27FC236}">
                <a16:creationId xmlns:a16="http://schemas.microsoft.com/office/drawing/2014/main" id="{CC9FB782-90DE-0B41-B09D-B5F0BA3AEAD1}"/>
              </a:ext>
            </a:extLst>
          </p:cNvPr>
          <p:cNvSpPr>
            <a:spLocks noGrp="1"/>
          </p:cNvSpPr>
          <p:nvPr>
            <p:ph type="body" sz="quarter" idx="10"/>
          </p:nvPr>
        </p:nvSpPr>
        <p:spPr>
          <a:xfrm>
            <a:off x="1169988" y="2992580"/>
            <a:ext cx="7639050" cy="2743054"/>
          </a:xfrm>
        </p:spPr>
        <p:txBody>
          <a:bodyPr/>
          <a:lstStyle>
            <a:lvl1pPr>
              <a:spcBef>
                <a:spcPts val="700"/>
              </a:spcBef>
              <a:spcAft>
                <a:spcPts val="0"/>
              </a:spcAft>
              <a:buClr>
                <a:schemeClr val="tx2"/>
              </a:buClr>
              <a:defRPr sz="2800">
                <a:solidFill>
                  <a:schemeClr val="tx1"/>
                </a:solidFill>
              </a:defRPr>
            </a:lvl1pPr>
            <a:lvl2pPr marL="648000" indent="-288000">
              <a:spcBef>
                <a:spcPts val="0"/>
              </a:spcBef>
              <a:defRPr sz="2200" baseline="0">
                <a:solidFill>
                  <a:schemeClr val="tx1"/>
                </a:solidFill>
              </a:defRPr>
            </a:lvl2pPr>
            <a:lvl3pPr marL="864000" indent="-208800">
              <a:spcBef>
                <a:spcPts val="480"/>
              </a:spcBef>
              <a:defRPr lang="sv-SE" sz="2000" dirty="0">
                <a:solidFill>
                  <a:schemeClr val="accent2"/>
                </a:solidFill>
                <a:latin typeface="+mn-lt"/>
                <a:ea typeface="+mn-ea"/>
              </a:defRPr>
            </a:lvl3pPr>
            <a:lvl4pPr marL="1080000" indent="-201600">
              <a:spcBef>
                <a:spcPts val="480"/>
              </a:spcBef>
              <a:defRPr lang="sv-SE" sz="1400" dirty="0">
                <a:solidFill>
                  <a:schemeClr val="tx1"/>
                </a:solidFill>
                <a:latin typeface="+mn-lt"/>
                <a:ea typeface="+mn-ea"/>
              </a:defRPr>
            </a:lvl4pPr>
            <a:lvl5pPr marL="0" indent="0">
              <a:spcBef>
                <a:spcPts val="0"/>
              </a:spcBef>
              <a:buNone/>
              <a:defRPr lang="sv-SE" sz="2200" dirty="0">
                <a:solidFill>
                  <a:schemeClr val="tx1"/>
                </a:solidFill>
                <a:latin typeface="+mn-lt"/>
                <a:ea typeface="+mn-ea"/>
              </a:defRPr>
            </a:lvl5pPr>
          </a:lstStyle>
          <a:p>
            <a:pPr lvl="0"/>
            <a:r>
              <a:rPr lang="sv-SE"/>
              <a:t>Redigera format för bakgrundstext</a:t>
            </a:r>
          </a:p>
          <a:p>
            <a:pPr lvl="1"/>
            <a:r>
              <a:rPr lang="sv-SE"/>
              <a:t>Nivå två</a:t>
            </a:r>
          </a:p>
          <a:p>
            <a:pPr lvl="2"/>
            <a:r>
              <a:rPr lang="sv-SE"/>
              <a:t>Nivå tre</a:t>
            </a:r>
          </a:p>
          <a:p>
            <a:pPr lvl="3"/>
            <a:r>
              <a:rPr lang="sv-SE"/>
              <a:t>Nivå fyra</a:t>
            </a:r>
          </a:p>
        </p:txBody>
      </p:sp>
      <p:pic>
        <p:nvPicPr>
          <p:cNvPr id="5" name="Bild 4">
            <a:extLst>
              <a:ext uri="{FF2B5EF4-FFF2-40B4-BE49-F238E27FC236}">
                <a16:creationId xmlns:a16="http://schemas.microsoft.com/office/drawing/2014/main" id="{D19FB017-6131-4B00-A0CE-51D17A7A5E60}"/>
              </a:ext>
            </a:extLst>
          </p:cNvPr>
          <p:cNvPicPr>
            <a:picLocks noChangeAspect="1"/>
          </p:cNvPicPr>
          <p:nvPr userDrawn="1"/>
        </p:nvPicPr>
        <p:blipFill>
          <a:blip r:embed="rId3"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955824" y="5886174"/>
            <a:ext cx="1781906" cy="610583"/>
          </a:xfrm>
          <a:prstGeom prst="rect">
            <a:avLst/>
          </a:prstGeom>
        </p:spPr>
      </p:pic>
    </p:spTree>
    <p:extLst>
      <p:ext uri="{BB962C8B-B14F-4D97-AF65-F5344CB8AC3E}">
        <p14:creationId xmlns:p14="http://schemas.microsoft.com/office/powerpoint/2010/main" val="1363604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Enradig rubrik och innehåll - ljusgu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4">
            <a:extLst>
              <a:ext uri="{FF2B5EF4-FFF2-40B4-BE49-F238E27FC236}">
                <a16:creationId xmlns:a16="http://schemas.microsoft.com/office/drawing/2014/main" id="{9CD6D4D4-DA7E-404D-95C3-350C762D740D}"/>
              </a:ext>
            </a:extLst>
          </p:cNvPr>
          <p:cNvSpPr>
            <a:spLocks noGrp="1" noChangeArrowheads="1"/>
          </p:cNvSpPr>
          <p:nvPr>
            <p:ph type="title"/>
          </p:nvPr>
        </p:nvSpPr>
        <p:spPr bwMode="auto">
          <a:xfrm>
            <a:off x="1169779" y="1365736"/>
            <a:ext cx="7639538"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nSpc>
                <a:spcPct val="90000"/>
              </a:lnSpc>
              <a:defRPr sz="5400">
                <a:solidFill>
                  <a:schemeClr val="tx1"/>
                </a:solidFill>
              </a:defRPr>
            </a:lvl1pPr>
          </a:lstStyle>
          <a:p>
            <a:pPr lvl="0"/>
            <a:r>
              <a:rPr lang="sv-SE"/>
              <a:t>Klicka här för att ändra mall för rubrikformat</a:t>
            </a:r>
            <a:endParaRPr lang="en-US"/>
          </a:p>
        </p:txBody>
      </p:sp>
      <p:sp>
        <p:nvSpPr>
          <p:cNvPr id="16" name="Platshållare för text 15">
            <a:extLst>
              <a:ext uri="{FF2B5EF4-FFF2-40B4-BE49-F238E27FC236}">
                <a16:creationId xmlns:a16="http://schemas.microsoft.com/office/drawing/2014/main" id="{CC9FB782-90DE-0B41-B09D-B5F0BA3AEAD1}"/>
              </a:ext>
            </a:extLst>
          </p:cNvPr>
          <p:cNvSpPr>
            <a:spLocks noGrp="1"/>
          </p:cNvSpPr>
          <p:nvPr>
            <p:ph type="body" sz="quarter" idx="10"/>
          </p:nvPr>
        </p:nvSpPr>
        <p:spPr>
          <a:xfrm>
            <a:off x="1169988" y="2632650"/>
            <a:ext cx="7639050" cy="3300413"/>
          </a:xfrm>
        </p:spPr>
        <p:txBody>
          <a:bodyPr/>
          <a:lstStyle>
            <a:lvl1pPr>
              <a:spcBef>
                <a:spcPts val="700"/>
              </a:spcBef>
              <a:spcAft>
                <a:spcPts val="0"/>
              </a:spcAft>
              <a:buClr>
                <a:schemeClr val="tx2"/>
              </a:buClr>
              <a:defRPr sz="2800">
                <a:solidFill>
                  <a:schemeClr val="tx1"/>
                </a:solidFill>
              </a:defRPr>
            </a:lvl1pPr>
            <a:lvl2pPr marL="648000" indent="-288000">
              <a:spcBef>
                <a:spcPts val="0"/>
              </a:spcBef>
              <a:defRPr sz="2200" baseline="0">
                <a:solidFill>
                  <a:schemeClr val="tx1"/>
                </a:solidFill>
              </a:defRPr>
            </a:lvl2pPr>
            <a:lvl3pPr>
              <a:spcBef>
                <a:spcPts val="480"/>
              </a:spcBef>
              <a:defRPr lang="sv-SE" sz="2000" dirty="0">
                <a:solidFill>
                  <a:schemeClr val="accent2"/>
                </a:solidFill>
                <a:latin typeface="+mn-lt"/>
                <a:ea typeface="+mn-ea"/>
              </a:defRPr>
            </a:lvl3pPr>
            <a:lvl4pPr>
              <a:spcBef>
                <a:spcPts val="480"/>
              </a:spcBef>
              <a:defRPr lang="sv-SE" sz="1400" dirty="0">
                <a:solidFill>
                  <a:schemeClr val="accent2"/>
                </a:solidFill>
                <a:latin typeface="+mn-lt"/>
                <a:ea typeface="+mn-ea"/>
              </a:defRPr>
            </a:lvl4pPr>
            <a:lvl5pPr>
              <a:spcBef>
                <a:spcPts val="0"/>
              </a:spcBef>
              <a:defRPr lang="sv-SE" sz="2200" dirty="0">
                <a:solidFill>
                  <a:schemeClr val="tx1"/>
                </a:solidFill>
                <a:latin typeface="+mn-lt"/>
                <a:ea typeface="+mn-ea"/>
              </a:defRPr>
            </a:lvl5pPr>
          </a:lstStyle>
          <a:p>
            <a:pPr lvl="0"/>
            <a:r>
              <a:rPr lang="sv-SE"/>
              <a:t>Redigera format för bakgrundstext</a:t>
            </a:r>
          </a:p>
          <a:p>
            <a:pPr lvl="1"/>
            <a:r>
              <a:rPr lang="sv-SE"/>
              <a:t>Nivå två</a:t>
            </a:r>
          </a:p>
          <a:p>
            <a:pPr lvl="2"/>
            <a:r>
              <a:rPr lang="sv-SE"/>
              <a:t>Nivå tre</a:t>
            </a:r>
          </a:p>
          <a:p>
            <a:pPr lvl="3"/>
            <a:r>
              <a:rPr lang="sv-SE"/>
              <a:t>Nivå fyra</a:t>
            </a:r>
          </a:p>
        </p:txBody>
      </p:sp>
      <p:pic>
        <p:nvPicPr>
          <p:cNvPr id="5" name="Bild 4">
            <a:extLst>
              <a:ext uri="{FF2B5EF4-FFF2-40B4-BE49-F238E27FC236}">
                <a16:creationId xmlns:a16="http://schemas.microsoft.com/office/drawing/2014/main" id="{E659A274-7B1D-4768-A1BE-263039751D3E}"/>
              </a:ext>
            </a:extLst>
          </p:cNvPr>
          <p:cNvPicPr>
            <a:picLocks noChangeAspect="1"/>
          </p:cNvPicPr>
          <p:nvPr userDrawn="1"/>
        </p:nvPicPr>
        <p:blipFill>
          <a:blip r:embed="rId3"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8924" y="5886174"/>
            <a:ext cx="1781906" cy="610583"/>
          </a:xfrm>
          <a:prstGeom prst="rect">
            <a:avLst/>
          </a:prstGeom>
        </p:spPr>
      </p:pic>
    </p:spTree>
    <p:extLst>
      <p:ext uri="{BB962C8B-B14F-4D97-AF65-F5344CB8AC3E}">
        <p14:creationId xmlns:p14="http://schemas.microsoft.com/office/powerpoint/2010/main" val="259320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våradig rubrik och innehåll - ljusgu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4">
            <a:extLst>
              <a:ext uri="{FF2B5EF4-FFF2-40B4-BE49-F238E27FC236}">
                <a16:creationId xmlns:a16="http://schemas.microsoft.com/office/drawing/2014/main" id="{9CD6D4D4-DA7E-404D-95C3-350C762D740D}"/>
              </a:ext>
            </a:extLst>
          </p:cNvPr>
          <p:cNvSpPr>
            <a:spLocks noGrp="1" noChangeArrowheads="1"/>
          </p:cNvSpPr>
          <p:nvPr>
            <p:ph type="title"/>
          </p:nvPr>
        </p:nvSpPr>
        <p:spPr bwMode="auto">
          <a:xfrm>
            <a:off x="1169779" y="1365736"/>
            <a:ext cx="7639538"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nSpc>
                <a:spcPct val="90000"/>
              </a:lnSpc>
              <a:defRPr sz="5400">
                <a:solidFill>
                  <a:schemeClr val="tx1"/>
                </a:solidFill>
              </a:defRPr>
            </a:lvl1pPr>
          </a:lstStyle>
          <a:p>
            <a:pPr lvl="0"/>
            <a:r>
              <a:rPr lang="sv-SE"/>
              <a:t>Klicka här för att ändra mall för rubrikformat</a:t>
            </a:r>
            <a:endParaRPr lang="en-US"/>
          </a:p>
        </p:txBody>
      </p:sp>
      <p:sp>
        <p:nvSpPr>
          <p:cNvPr id="16" name="Platshållare för text 15">
            <a:extLst>
              <a:ext uri="{FF2B5EF4-FFF2-40B4-BE49-F238E27FC236}">
                <a16:creationId xmlns:a16="http://schemas.microsoft.com/office/drawing/2014/main" id="{CC9FB782-90DE-0B41-B09D-B5F0BA3AEAD1}"/>
              </a:ext>
            </a:extLst>
          </p:cNvPr>
          <p:cNvSpPr>
            <a:spLocks noGrp="1"/>
          </p:cNvSpPr>
          <p:nvPr>
            <p:ph type="body" sz="quarter" idx="10"/>
          </p:nvPr>
        </p:nvSpPr>
        <p:spPr>
          <a:xfrm>
            <a:off x="1169988" y="2992580"/>
            <a:ext cx="7639050" cy="2743054"/>
          </a:xfrm>
        </p:spPr>
        <p:txBody>
          <a:bodyPr/>
          <a:lstStyle>
            <a:lvl1pPr>
              <a:spcBef>
                <a:spcPts val="700"/>
              </a:spcBef>
              <a:spcAft>
                <a:spcPts val="0"/>
              </a:spcAft>
              <a:buClr>
                <a:schemeClr val="tx2"/>
              </a:buClr>
              <a:defRPr sz="2800">
                <a:solidFill>
                  <a:schemeClr val="tx1"/>
                </a:solidFill>
              </a:defRPr>
            </a:lvl1pPr>
            <a:lvl2pPr marL="648000" indent="-288000">
              <a:spcBef>
                <a:spcPts val="0"/>
              </a:spcBef>
              <a:defRPr sz="2200" baseline="0">
                <a:solidFill>
                  <a:schemeClr val="tx1"/>
                </a:solidFill>
              </a:defRPr>
            </a:lvl2pPr>
            <a:lvl3pPr marL="864000" indent="-208800">
              <a:spcBef>
                <a:spcPts val="480"/>
              </a:spcBef>
              <a:defRPr lang="sv-SE" sz="2000" dirty="0">
                <a:solidFill>
                  <a:schemeClr val="accent2"/>
                </a:solidFill>
                <a:latin typeface="+mn-lt"/>
                <a:ea typeface="+mn-ea"/>
              </a:defRPr>
            </a:lvl3pPr>
            <a:lvl4pPr marL="1080000" indent="-201600">
              <a:spcBef>
                <a:spcPts val="480"/>
              </a:spcBef>
              <a:defRPr lang="sv-SE" sz="1400" dirty="0">
                <a:solidFill>
                  <a:schemeClr val="accent2"/>
                </a:solidFill>
                <a:latin typeface="+mn-lt"/>
                <a:ea typeface="+mn-ea"/>
              </a:defRPr>
            </a:lvl4pPr>
            <a:lvl5pPr marL="0" indent="0">
              <a:spcBef>
                <a:spcPts val="0"/>
              </a:spcBef>
              <a:buNone/>
              <a:defRPr lang="sv-SE" sz="2200" dirty="0">
                <a:solidFill>
                  <a:schemeClr val="tx1"/>
                </a:solidFill>
                <a:latin typeface="+mn-lt"/>
                <a:ea typeface="+mn-ea"/>
              </a:defRPr>
            </a:lvl5pPr>
          </a:lstStyle>
          <a:p>
            <a:pPr lvl="0"/>
            <a:r>
              <a:rPr lang="sv-SE"/>
              <a:t>Redigera format för bakgrundstext</a:t>
            </a:r>
          </a:p>
          <a:p>
            <a:pPr lvl="1"/>
            <a:r>
              <a:rPr lang="sv-SE"/>
              <a:t>Nivå två</a:t>
            </a:r>
          </a:p>
          <a:p>
            <a:pPr lvl="2"/>
            <a:r>
              <a:rPr lang="sv-SE"/>
              <a:t>Nivå tre</a:t>
            </a:r>
          </a:p>
          <a:p>
            <a:pPr lvl="3"/>
            <a:r>
              <a:rPr lang="sv-SE"/>
              <a:t>Nivå fyra</a:t>
            </a:r>
          </a:p>
        </p:txBody>
      </p:sp>
      <p:pic>
        <p:nvPicPr>
          <p:cNvPr id="5" name="Bild 4">
            <a:extLst>
              <a:ext uri="{FF2B5EF4-FFF2-40B4-BE49-F238E27FC236}">
                <a16:creationId xmlns:a16="http://schemas.microsoft.com/office/drawing/2014/main" id="{2FBAEFE0-9B36-4544-884D-AC0D1E3E3CFF}"/>
              </a:ext>
            </a:extLst>
          </p:cNvPr>
          <p:cNvPicPr>
            <a:picLocks noChangeAspect="1"/>
          </p:cNvPicPr>
          <p:nvPr userDrawn="1"/>
        </p:nvPicPr>
        <p:blipFill>
          <a:blip r:embed="rId3"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8924" y="5886174"/>
            <a:ext cx="1781906" cy="610583"/>
          </a:xfrm>
          <a:prstGeom prst="rect">
            <a:avLst/>
          </a:prstGeom>
        </p:spPr>
      </p:pic>
    </p:spTree>
    <p:extLst>
      <p:ext uri="{BB962C8B-B14F-4D97-AF65-F5344CB8AC3E}">
        <p14:creationId xmlns:p14="http://schemas.microsoft.com/office/powerpoint/2010/main" val="1968349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Enradig rubrik och innehåll - ljusgrå">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4">
            <a:extLst>
              <a:ext uri="{FF2B5EF4-FFF2-40B4-BE49-F238E27FC236}">
                <a16:creationId xmlns:a16="http://schemas.microsoft.com/office/drawing/2014/main" id="{9CD6D4D4-DA7E-404D-95C3-350C762D740D}"/>
              </a:ext>
            </a:extLst>
          </p:cNvPr>
          <p:cNvSpPr>
            <a:spLocks noGrp="1" noChangeArrowheads="1"/>
          </p:cNvSpPr>
          <p:nvPr>
            <p:ph type="title"/>
          </p:nvPr>
        </p:nvSpPr>
        <p:spPr bwMode="auto">
          <a:xfrm>
            <a:off x="1169779" y="1365736"/>
            <a:ext cx="7639538"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nSpc>
                <a:spcPct val="90000"/>
              </a:lnSpc>
              <a:defRPr sz="5400">
                <a:solidFill>
                  <a:schemeClr val="tx1"/>
                </a:solidFill>
              </a:defRPr>
            </a:lvl1pPr>
          </a:lstStyle>
          <a:p>
            <a:pPr lvl="0"/>
            <a:r>
              <a:rPr lang="sv-SE"/>
              <a:t>Klicka här för att ändra mall för rubrikformat</a:t>
            </a:r>
            <a:endParaRPr lang="en-US"/>
          </a:p>
        </p:txBody>
      </p:sp>
      <p:sp>
        <p:nvSpPr>
          <p:cNvPr id="16" name="Platshållare för text 15">
            <a:extLst>
              <a:ext uri="{FF2B5EF4-FFF2-40B4-BE49-F238E27FC236}">
                <a16:creationId xmlns:a16="http://schemas.microsoft.com/office/drawing/2014/main" id="{CC9FB782-90DE-0B41-B09D-B5F0BA3AEAD1}"/>
              </a:ext>
            </a:extLst>
          </p:cNvPr>
          <p:cNvSpPr>
            <a:spLocks noGrp="1"/>
          </p:cNvSpPr>
          <p:nvPr>
            <p:ph type="body" sz="quarter" idx="10"/>
          </p:nvPr>
        </p:nvSpPr>
        <p:spPr>
          <a:xfrm>
            <a:off x="1169988" y="2632650"/>
            <a:ext cx="7639050" cy="3300413"/>
          </a:xfrm>
        </p:spPr>
        <p:txBody>
          <a:bodyPr/>
          <a:lstStyle>
            <a:lvl1pPr>
              <a:spcBef>
                <a:spcPts val="700"/>
              </a:spcBef>
              <a:spcAft>
                <a:spcPts val="0"/>
              </a:spcAft>
              <a:buClr>
                <a:schemeClr val="tx2"/>
              </a:buClr>
              <a:defRPr sz="2800">
                <a:solidFill>
                  <a:schemeClr val="tx1"/>
                </a:solidFill>
              </a:defRPr>
            </a:lvl1pPr>
            <a:lvl2pPr marL="648000" indent="-288000">
              <a:spcBef>
                <a:spcPts val="0"/>
              </a:spcBef>
              <a:defRPr sz="2200" baseline="0">
                <a:solidFill>
                  <a:schemeClr val="tx1"/>
                </a:solidFill>
              </a:defRPr>
            </a:lvl2pPr>
            <a:lvl3pPr marL="864000" indent="-208800">
              <a:spcBef>
                <a:spcPts val="480"/>
              </a:spcBef>
              <a:defRPr lang="sv-SE" sz="2000" dirty="0">
                <a:solidFill>
                  <a:schemeClr val="accent2"/>
                </a:solidFill>
                <a:latin typeface="+mn-lt"/>
                <a:ea typeface="+mn-ea"/>
              </a:defRPr>
            </a:lvl3pPr>
            <a:lvl4pPr marL="1080000" indent="-201600">
              <a:spcBef>
                <a:spcPts val="480"/>
              </a:spcBef>
              <a:defRPr lang="sv-SE" sz="1400" dirty="0">
                <a:solidFill>
                  <a:schemeClr val="accent2"/>
                </a:solidFill>
                <a:latin typeface="+mn-lt"/>
                <a:ea typeface="+mn-ea"/>
              </a:defRPr>
            </a:lvl4pPr>
            <a:lvl5pPr marL="0" indent="0">
              <a:spcBef>
                <a:spcPts val="0"/>
              </a:spcBef>
              <a:buNone/>
              <a:defRPr lang="sv-SE" sz="2200" dirty="0">
                <a:solidFill>
                  <a:schemeClr val="tx1"/>
                </a:solidFill>
                <a:latin typeface="+mn-lt"/>
                <a:ea typeface="+mn-ea"/>
              </a:defRPr>
            </a:lvl5pPr>
          </a:lstStyle>
          <a:p>
            <a:pPr lvl="0"/>
            <a:r>
              <a:rPr lang="sv-SE"/>
              <a:t>Redigera format för bakgrundstext</a:t>
            </a:r>
          </a:p>
          <a:p>
            <a:pPr lvl="1"/>
            <a:r>
              <a:rPr lang="sv-SE"/>
              <a:t>Nivå två</a:t>
            </a:r>
          </a:p>
          <a:p>
            <a:pPr lvl="2"/>
            <a:r>
              <a:rPr lang="sv-SE"/>
              <a:t>Nivå tre</a:t>
            </a:r>
          </a:p>
          <a:p>
            <a:pPr lvl="3"/>
            <a:r>
              <a:rPr lang="sv-SE"/>
              <a:t>Nivå fyra</a:t>
            </a:r>
          </a:p>
        </p:txBody>
      </p:sp>
      <p:pic>
        <p:nvPicPr>
          <p:cNvPr id="5" name="Bild 4">
            <a:extLst>
              <a:ext uri="{FF2B5EF4-FFF2-40B4-BE49-F238E27FC236}">
                <a16:creationId xmlns:a16="http://schemas.microsoft.com/office/drawing/2014/main" id="{A30A7A04-636B-40E8-8D1D-D19C4B87153B}"/>
              </a:ext>
            </a:extLst>
          </p:cNvPr>
          <p:cNvPicPr>
            <a:picLocks noChangeAspect="1"/>
          </p:cNvPicPr>
          <p:nvPr userDrawn="1"/>
        </p:nvPicPr>
        <p:blipFill>
          <a:blip r:embed="rId3"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8924" y="5886174"/>
            <a:ext cx="1781906" cy="610583"/>
          </a:xfrm>
          <a:prstGeom prst="rect">
            <a:avLst/>
          </a:prstGeom>
        </p:spPr>
      </p:pic>
    </p:spTree>
    <p:extLst>
      <p:ext uri="{BB962C8B-B14F-4D97-AF65-F5344CB8AC3E}">
        <p14:creationId xmlns:p14="http://schemas.microsoft.com/office/powerpoint/2010/main" val="2258274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våradig rubrik och innehåll - ljusgrå">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4">
            <a:extLst>
              <a:ext uri="{FF2B5EF4-FFF2-40B4-BE49-F238E27FC236}">
                <a16:creationId xmlns:a16="http://schemas.microsoft.com/office/drawing/2014/main" id="{9CD6D4D4-DA7E-404D-95C3-350C762D740D}"/>
              </a:ext>
            </a:extLst>
          </p:cNvPr>
          <p:cNvSpPr>
            <a:spLocks noGrp="1" noChangeArrowheads="1"/>
          </p:cNvSpPr>
          <p:nvPr>
            <p:ph type="title"/>
          </p:nvPr>
        </p:nvSpPr>
        <p:spPr bwMode="auto">
          <a:xfrm>
            <a:off x="1169779" y="1365736"/>
            <a:ext cx="7639538"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nSpc>
                <a:spcPct val="90000"/>
              </a:lnSpc>
              <a:defRPr sz="5400">
                <a:solidFill>
                  <a:schemeClr val="tx1"/>
                </a:solidFill>
              </a:defRPr>
            </a:lvl1pPr>
          </a:lstStyle>
          <a:p>
            <a:pPr lvl="0"/>
            <a:r>
              <a:rPr lang="sv-SE"/>
              <a:t>Klicka här för att ändra mall för rubrikformat</a:t>
            </a:r>
            <a:endParaRPr lang="en-US"/>
          </a:p>
        </p:txBody>
      </p:sp>
      <p:sp>
        <p:nvSpPr>
          <p:cNvPr id="16" name="Platshållare för text 15">
            <a:extLst>
              <a:ext uri="{FF2B5EF4-FFF2-40B4-BE49-F238E27FC236}">
                <a16:creationId xmlns:a16="http://schemas.microsoft.com/office/drawing/2014/main" id="{CC9FB782-90DE-0B41-B09D-B5F0BA3AEAD1}"/>
              </a:ext>
            </a:extLst>
          </p:cNvPr>
          <p:cNvSpPr>
            <a:spLocks noGrp="1"/>
          </p:cNvSpPr>
          <p:nvPr>
            <p:ph type="body" sz="quarter" idx="10"/>
          </p:nvPr>
        </p:nvSpPr>
        <p:spPr>
          <a:xfrm>
            <a:off x="1169988" y="2992580"/>
            <a:ext cx="7639050" cy="2743054"/>
          </a:xfrm>
        </p:spPr>
        <p:txBody>
          <a:bodyPr/>
          <a:lstStyle>
            <a:lvl1pPr>
              <a:spcBef>
                <a:spcPts val="700"/>
              </a:spcBef>
              <a:spcAft>
                <a:spcPts val="0"/>
              </a:spcAft>
              <a:buClr>
                <a:schemeClr val="tx2"/>
              </a:buClr>
              <a:defRPr sz="2800">
                <a:solidFill>
                  <a:schemeClr val="tx1"/>
                </a:solidFill>
              </a:defRPr>
            </a:lvl1pPr>
            <a:lvl2pPr marL="648000" indent="-288000">
              <a:spcBef>
                <a:spcPts val="0"/>
              </a:spcBef>
              <a:defRPr sz="2200" baseline="0">
                <a:solidFill>
                  <a:schemeClr val="tx1"/>
                </a:solidFill>
              </a:defRPr>
            </a:lvl2pPr>
            <a:lvl3pPr marL="864000" indent="-208800">
              <a:spcBef>
                <a:spcPts val="200"/>
              </a:spcBef>
              <a:defRPr lang="sv-SE" sz="2000" dirty="0">
                <a:solidFill>
                  <a:schemeClr val="accent2"/>
                </a:solidFill>
                <a:latin typeface="+mn-lt"/>
                <a:ea typeface="+mn-ea"/>
              </a:defRPr>
            </a:lvl3pPr>
            <a:lvl4pPr marL="1080000" indent="-201600">
              <a:spcBef>
                <a:spcPts val="200"/>
              </a:spcBef>
              <a:defRPr lang="sv-SE" sz="1400" dirty="0">
                <a:solidFill>
                  <a:schemeClr val="accent2"/>
                </a:solidFill>
                <a:latin typeface="+mn-lt"/>
                <a:ea typeface="+mn-ea"/>
              </a:defRPr>
            </a:lvl4pPr>
            <a:lvl5pPr marL="0" indent="0">
              <a:spcBef>
                <a:spcPts val="0"/>
              </a:spcBef>
              <a:buNone/>
              <a:defRPr lang="sv-SE" sz="2200" dirty="0">
                <a:solidFill>
                  <a:schemeClr val="tx1"/>
                </a:solidFill>
                <a:latin typeface="+mn-lt"/>
                <a:ea typeface="+mn-ea"/>
              </a:defRPr>
            </a:lvl5pPr>
          </a:lstStyle>
          <a:p>
            <a:pPr lvl="0"/>
            <a:r>
              <a:rPr lang="sv-SE"/>
              <a:t>Redigera format för bakgrundstext</a:t>
            </a:r>
          </a:p>
          <a:p>
            <a:pPr lvl="1"/>
            <a:r>
              <a:rPr lang="sv-SE"/>
              <a:t>Nivå två</a:t>
            </a:r>
          </a:p>
          <a:p>
            <a:pPr lvl="2"/>
            <a:r>
              <a:rPr lang="sv-SE"/>
              <a:t>Nivå tre</a:t>
            </a:r>
          </a:p>
          <a:p>
            <a:pPr lvl="3"/>
            <a:r>
              <a:rPr lang="sv-SE"/>
              <a:t>Nivå fyra</a:t>
            </a:r>
          </a:p>
        </p:txBody>
      </p:sp>
      <p:pic>
        <p:nvPicPr>
          <p:cNvPr id="5" name="Bild 4">
            <a:extLst>
              <a:ext uri="{FF2B5EF4-FFF2-40B4-BE49-F238E27FC236}">
                <a16:creationId xmlns:a16="http://schemas.microsoft.com/office/drawing/2014/main" id="{C057EE41-FCEF-49D2-AD78-E6E6539E8ECA}"/>
              </a:ext>
            </a:extLst>
          </p:cNvPr>
          <p:cNvPicPr>
            <a:picLocks noChangeAspect="1"/>
          </p:cNvPicPr>
          <p:nvPr userDrawn="1"/>
        </p:nvPicPr>
        <p:blipFill>
          <a:blip r:embed="rId3"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8924" y="5886174"/>
            <a:ext cx="1781906" cy="610583"/>
          </a:xfrm>
          <a:prstGeom prst="rect">
            <a:avLst/>
          </a:prstGeom>
        </p:spPr>
      </p:pic>
    </p:spTree>
    <p:extLst>
      <p:ext uri="{BB962C8B-B14F-4D97-AF65-F5344CB8AC3E}">
        <p14:creationId xmlns:p14="http://schemas.microsoft.com/office/powerpoint/2010/main" val="32477965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Enradig rubrik och innehåll - vi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4">
            <a:extLst>
              <a:ext uri="{FF2B5EF4-FFF2-40B4-BE49-F238E27FC236}">
                <a16:creationId xmlns:a16="http://schemas.microsoft.com/office/drawing/2014/main" id="{9CD6D4D4-DA7E-404D-95C3-350C762D740D}"/>
              </a:ext>
            </a:extLst>
          </p:cNvPr>
          <p:cNvSpPr>
            <a:spLocks noGrp="1" noChangeArrowheads="1"/>
          </p:cNvSpPr>
          <p:nvPr>
            <p:ph type="title"/>
          </p:nvPr>
        </p:nvSpPr>
        <p:spPr bwMode="auto">
          <a:xfrm>
            <a:off x="1169779" y="1365736"/>
            <a:ext cx="7639538"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nSpc>
                <a:spcPct val="90000"/>
              </a:lnSpc>
              <a:defRPr sz="5400">
                <a:solidFill>
                  <a:schemeClr val="tx1"/>
                </a:solidFill>
              </a:defRPr>
            </a:lvl1pPr>
          </a:lstStyle>
          <a:p>
            <a:pPr lvl="0"/>
            <a:r>
              <a:rPr lang="sv-SE"/>
              <a:t>Klicka här för att ändra mall för rubrikformat</a:t>
            </a:r>
            <a:endParaRPr lang="en-US"/>
          </a:p>
        </p:txBody>
      </p:sp>
      <p:sp>
        <p:nvSpPr>
          <p:cNvPr id="16" name="Platshållare för text 15">
            <a:extLst>
              <a:ext uri="{FF2B5EF4-FFF2-40B4-BE49-F238E27FC236}">
                <a16:creationId xmlns:a16="http://schemas.microsoft.com/office/drawing/2014/main" id="{CC9FB782-90DE-0B41-B09D-B5F0BA3AEAD1}"/>
              </a:ext>
            </a:extLst>
          </p:cNvPr>
          <p:cNvSpPr>
            <a:spLocks noGrp="1"/>
          </p:cNvSpPr>
          <p:nvPr>
            <p:ph type="body" sz="quarter" idx="10"/>
          </p:nvPr>
        </p:nvSpPr>
        <p:spPr>
          <a:xfrm>
            <a:off x="1169988" y="2632650"/>
            <a:ext cx="7639050" cy="3300413"/>
          </a:xfrm>
        </p:spPr>
        <p:txBody>
          <a:bodyPr/>
          <a:lstStyle>
            <a:lvl1pPr>
              <a:spcBef>
                <a:spcPts val="700"/>
              </a:spcBef>
              <a:spcAft>
                <a:spcPts val="0"/>
              </a:spcAft>
              <a:buClr>
                <a:schemeClr val="tx2"/>
              </a:buClr>
              <a:defRPr sz="2800">
                <a:solidFill>
                  <a:schemeClr val="tx1"/>
                </a:solidFill>
              </a:defRPr>
            </a:lvl1pPr>
            <a:lvl2pPr marL="648000" indent="-288000">
              <a:spcBef>
                <a:spcPts val="0"/>
              </a:spcBef>
              <a:defRPr sz="2200" baseline="0">
                <a:solidFill>
                  <a:schemeClr val="tx1"/>
                </a:solidFill>
              </a:defRPr>
            </a:lvl2pPr>
            <a:lvl3pPr marL="864000" indent="-208800">
              <a:spcBef>
                <a:spcPts val="200"/>
              </a:spcBef>
              <a:defRPr lang="sv-SE" sz="2000" dirty="0">
                <a:solidFill>
                  <a:schemeClr val="accent2"/>
                </a:solidFill>
                <a:latin typeface="+mn-lt"/>
                <a:ea typeface="+mn-ea"/>
              </a:defRPr>
            </a:lvl3pPr>
            <a:lvl4pPr marL="1080000" indent="-201600">
              <a:spcBef>
                <a:spcPts val="200"/>
              </a:spcBef>
              <a:defRPr lang="sv-SE" sz="1400" dirty="0">
                <a:solidFill>
                  <a:schemeClr val="accent2"/>
                </a:solidFill>
                <a:latin typeface="+mn-lt"/>
                <a:ea typeface="+mn-ea"/>
              </a:defRPr>
            </a:lvl4pPr>
            <a:lvl5pPr marL="0" indent="0">
              <a:spcBef>
                <a:spcPts val="0"/>
              </a:spcBef>
              <a:buNone/>
              <a:defRPr lang="sv-SE" sz="2200" dirty="0">
                <a:solidFill>
                  <a:schemeClr val="tx1"/>
                </a:solidFill>
                <a:latin typeface="+mn-lt"/>
                <a:ea typeface="+mn-ea"/>
              </a:defRPr>
            </a:lvl5pPr>
          </a:lstStyle>
          <a:p>
            <a:pPr lvl="0"/>
            <a:r>
              <a:rPr lang="sv-SE"/>
              <a:t>Redigera format för bakgrundstext</a:t>
            </a:r>
          </a:p>
          <a:p>
            <a:pPr lvl="1"/>
            <a:r>
              <a:rPr lang="sv-SE"/>
              <a:t>Nivå två</a:t>
            </a:r>
          </a:p>
          <a:p>
            <a:pPr lvl="2"/>
            <a:r>
              <a:rPr lang="sv-SE"/>
              <a:t>Nivå tre</a:t>
            </a:r>
          </a:p>
          <a:p>
            <a:pPr lvl="3"/>
            <a:r>
              <a:rPr lang="sv-SE"/>
              <a:t>Nivå fyra</a:t>
            </a:r>
          </a:p>
        </p:txBody>
      </p:sp>
      <p:pic>
        <p:nvPicPr>
          <p:cNvPr id="5" name="Bild 4">
            <a:extLst>
              <a:ext uri="{FF2B5EF4-FFF2-40B4-BE49-F238E27FC236}">
                <a16:creationId xmlns:a16="http://schemas.microsoft.com/office/drawing/2014/main" id="{06FF5988-99BB-4EDE-9515-8EA6F9F90992}"/>
              </a:ext>
            </a:extLst>
          </p:cNvPr>
          <p:cNvPicPr>
            <a:picLocks noChangeAspect="1"/>
          </p:cNvPicPr>
          <p:nvPr userDrawn="1"/>
        </p:nvPicPr>
        <p:blipFill>
          <a:blip r:embed="rId3"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31059" y="5886174"/>
            <a:ext cx="1781906" cy="610583"/>
          </a:xfrm>
          <a:prstGeom prst="rect">
            <a:avLst/>
          </a:prstGeom>
        </p:spPr>
      </p:pic>
    </p:spTree>
    <p:extLst>
      <p:ext uri="{BB962C8B-B14F-4D97-AF65-F5344CB8AC3E}">
        <p14:creationId xmlns:p14="http://schemas.microsoft.com/office/powerpoint/2010/main" val="40237214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våradig rubrik och innehåll - vi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4">
            <a:extLst>
              <a:ext uri="{FF2B5EF4-FFF2-40B4-BE49-F238E27FC236}">
                <a16:creationId xmlns:a16="http://schemas.microsoft.com/office/drawing/2014/main" id="{9CD6D4D4-DA7E-404D-95C3-350C762D740D}"/>
              </a:ext>
            </a:extLst>
          </p:cNvPr>
          <p:cNvSpPr>
            <a:spLocks noGrp="1" noChangeArrowheads="1"/>
          </p:cNvSpPr>
          <p:nvPr>
            <p:ph type="title"/>
          </p:nvPr>
        </p:nvSpPr>
        <p:spPr bwMode="auto">
          <a:xfrm>
            <a:off x="1169779" y="1365736"/>
            <a:ext cx="7639538"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nSpc>
                <a:spcPct val="90000"/>
              </a:lnSpc>
              <a:defRPr sz="5400">
                <a:solidFill>
                  <a:schemeClr val="tx1"/>
                </a:solidFill>
              </a:defRPr>
            </a:lvl1pPr>
          </a:lstStyle>
          <a:p>
            <a:pPr lvl="0"/>
            <a:r>
              <a:rPr lang="sv-SE"/>
              <a:t>Klicka här för att ändra mall för rubrikformat</a:t>
            </a:r>
            <a:endParaRPr lang="en-US"/>
          </a:p>
        </p:txBody>
      </p:sp>
      <p:sp>
        <p:nvSpPr>
          <p:cNvPr id="16" name="Platshållare för text 15">
            <a:extLst>
              <a:ext uri="{FF2B5EF4-FFF2-40B4-BE49-F238E27FC236}">
                <a16:creationId xmlns:a16="http://schemas.microsoft.com/office/drawing/2014/main" id="{CC9FB782-90DE-0B41-B09D-B5F0BA3AEAD1}"/>
              </a:ext>
            </a:extLst>
          </p:cNvPr>
          <p:cNvSpPr>
            <a:spLocks noGrp="1"/>
          </p:cNvSpPr>
          <p:nvPr>
            <p:ph type="body" sz="quarter" idx="10"/>
          </p:nvPr>
        </p:nvSpPr>
        <p:spPr>
          <a:xfrm>
            <a:off x="1169988" y="2992580"/>
            <a:ext cx="7639050" cy="2743054"/>
          </a:xfrm>
        </p:spPr>
        <p:txBody>
          <a:bodyPr/>
          <a:lstStyle>
            <a:lvl1pPr>
              <a:spcBef>
                <a:spcPts val="700"/>
              </a:spcBef>
              <a:spcAft>
                <a:spcPts val="0"/>
              </a:spcAft>
              <a:buClr>
                <a:schemeClr val="tx2"/>
              </a:buClr>
              <a:defRPr sz="2800">
                <a:solidFill>
                  <a:schemeClr val="tx1"/>
                </a:solidFill>
              </a:defRPr>
            </a:lvl1pPr>
            <a:lvl2pPr marL="648000" indent="-288000">
              <a:spcBef>
                <a:spcPts val="0"/>
              </a:spcBef>
              <a:defRPr sz="2200" baseline="0">
                <a:solidFill>
                  <a:schemeClr val="tx1"/>
                </a:solidFill>
              </a:defRPr>
            </a:lvl2pPr>
            <a:lvl3pPr marL="864000" indent="-208800">
              <a:spcBef>
                <a:spcPts val="200"/>
              </a:spcBef>
              <a:defRPr lang="sv-SE" sz="2000" dirty="0">
                <a:solidFill>
                  <a:schemeClr val="accent2"/>
                </a:solidFill>
                <a:latin typeface="+mn-lt"/>
                <a:ea typeface="+mn-ea"/>
              </a:defRPr>
            </a:lvl3pPr>
            <a:lvl4pPr marL="1080000" indent="-201600">
              <a:spcBef>
                <a:spcPts val="200"/>
              </a:spcBef>
              <a:defRPr lang="sv-SE" sz="1400" dirty="0">
                <a:solidFill>
                  <a:schemeClr val="accent2"/>
                </a:solidFill>
                <a:latin typeface="+mn-lt"/>
                <a:ea typeface="+mn-ea"/>
              </a:defRPr>
            </a:lvl4pPr>
            <a:lvl5pPr marL="0" indent="0">
              <a:spcBef>
                <a:spcPts val="0"/>
              </a:spcBef>
              <a:buNone/>
              <a:defRPr lang="sv-SE" sz="2200" dirty="0">
                <a:solidFill>
                  <a:schemeClr val="tx1"/>
                </a:solidFill>
                <a:latin typeface="+mn-lt"/>
                <a:ea typeface="+mn-ea"/>
              </a:defRPr>
            </a:lvl5pPr>
          </a:lstStyle>
          <a:p>
            <a:pPr lvl="0"/>
            <a:r>
              <a:rPr lang="sv-SE"/>
              <a:t>Redigera format för bakgrundstext</a:t>
            </a:r>
          </a:p>
          <a:p>
            <a:pPr lvl="1"/>
            <a:r>
              <a:rPr lang="sv-SE"/>
              <a:t>Nivå två</a:t>
            </a:r>
          </a:p>
          <a:p>
            <a:pPr lvl="2"/>
            <a:r>
              <a:rPr lang="sv-SE"/>
              <a:t>Nivå tre</a:t>
            </a:r>
          </a:p>
          <a:p>
            <a:pPr lvl="3"/>
            <a:r>
              <a:rPr lang="sv-SE"/>
              <a:t>Nivå fyra</a:t>
            </a:r>
          </a:p>
        </p:txBody>
      </p:sp>
      <p:pic>
        <p:nvPicPr>
          <p:cNvPr id="5" name="Bild 4">
            <a:extLst>
              <a:ext uri="{FF2B5EF4-FFF2-40B4-BE49-F238E27FC236}">
                <a16:creationId xmlns:a16="http://schemas.microsoft.com/office/drawing/2014/main" id="{1A366AD7-3F97-4FAF-A940-780581512169}"/>
              </a:ext>
            </a:extLst>
          </p:cNvPr>
          <p:cNvPicPr>
            <a:picLocks noChangeAspect="1"/>
          </p:cNvPicPr>
          <p:nvPr userDrawn="1"/>
        </p:nvPicPr>
        <p:blipFill>
          <a:blip r:embed="rId3"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8924" y="5886174"/>
            <a:ext cx="1781906" cy="610583"/>
          </a:xfrm>
          <a:prstGeom prst="rect">
            <a:avLst/>
          </a:prstGeom>
        </p:spPr>
      </p:pic>
    </p:spTree>
    <p:extLst>
      <p:ext uri="{BB962C8B-B14F-4D97-AF65-F5344CB8AC3E}">
        <p14:creationId xmlns:p14="http://schemas.microsoft.com/office/powerpoint/2010/main" val="31286472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våradig rubrik och innehåll - ljusgrå">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4">
            <a:extLst>
              <a:ext uri="{FF2B5EF4-FFF2-40B4-BE49-F238E27FC236}">
                <a16:creationId xmlns:a16="http://schemas.microsoft.com/office/drawing/2014/main" id="{9CD6D4D4-DA7E-404D-95C3-350C762D740D}"/>
              </a:ext>
            </a:extLst>
          </p:cNvPr>
          <p:cNvSpPr>
            <a:spLocks noGrp="1" noChangeArrowheads="1"/>
          </p:cNvSpPr>
          <p:nvPr>
            <p:ph type="title"/>
          </p:nvPr>
        </p:nvSpPr>
        <p:spPr bwMode="auto">
          <a:xfrm>
            <a:off x="1169779" y="1365736"/>
            <a:ext cx="7639538"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nSpc>
                <a:spcPct val="90000"/>
              </a:lnSpc>
              <a:defRPr sz="5400">
                <a:solidFill>
                  <a:schemeClr val="tx1"/>
                </a:solidFill>
              </a:defRPr>
            </a:lvl1pPr>
          </a:lstStyle>
          <a:p>
            <a:pPr lvl="0"/>
            <a:r>
              <a:rPr lang="sv-SE"/>
              <a:t>Klicka här för att ändra mall för rubrikformat</a:t>
            </a:r>
            <a:endParaRPr lang="en-US"/>
          </a:p>
        </p:txBody>
      </p:sp>
      <p:sp>
        <p:nvSpPr>
          <p:cNvPr id="16" name="Platshållare för text 15">
            <a:extLst>
              <a:ext uri="{FF2B5EF4-FFF2-40B4-BE49-F238E27FC236}">
                <a16:creationId xmlns:a16="http://schemas.microsoft.com/office/drawing/2014/main" id="{CC9FB782-90DE-0B41-B09D-B5F0BA3AEAD1}"/>
              </a:ext>
            </a:extLst>
          </p:cNvPr>
          <p:cNvSpPr>
            <a:spLocks noGrp="1"/>
          </p:cNvSpPr>
          <p:nvPr>
            <p:ph type="body" sz="quarter" idx="10"/>
          </p:nvPr>
        </p:nvSpPr>
        <p:spPr>
          <a:xfrm>
            <a:off x="1169988" y="2992580"/>
            <a:ext cx="7639050" cy="2743054"/>
          </a:xfrm>
        </p:spPr>
        <p:txBody>
          <a:bodyPr/>
          <a:lstStyle>
            <a:lvl1pPr>
              <a:spcBef>
                <a:spcPts val="700"/>
              </a:spcBef>
              <a:spcAft>
                <a:spcPts val="0"/>
              </a:spcAft>
              <a:defRPr sz="2800">
                <a:solidFill>
                  <a:schemeClr val="tx1"/>
                </a:solidFill>
              </a:defRPr>
            </a:lvl1pPr>
            <a:lvl2pPr marL="648000" indent="-288000">
              <a:spcBef>
                <a:spcPts val="0"/>
              </a:spcBef>
              <a:buFont typeface="Arial" panose="020B0604020202020204" pitchFamily="34" charset="0"/>
              <a:buChar char="–"/>
              <a:defRPr sz="2200" baseline="0">
                <a:solidFill>
                  <a:schemeClr val="tx1"/>
                </a:solidFill>
              </a:defRPr>
            </a:lvl2pPr>
            <a:lvl3pPr marL="864000" indent="-208800">
              <a:spcBef>
                <a:spcPts val="200"/>
              </a:spcBef>
              <a:defRPr lang="sv-SE" sz="2000" dirty="0">
                <a:solidFill>
                  <a:schemeClr val="accent2"/>
                </a:solidFill>
                <a:latin typeface="+mn-lt"/>
                <a:ea typeface="+mn-ea"/>
              </a:defRPr>
            </a:lvl3pPr>
            <a:lvl4pPr marL="1080000" indent="-201600">
              <a:spcBef>
                <a:spcPts val="0"/>
              </a:spcBef>
              <a:defRPr lang="sv-SE" sz="1400" dirty="0">
                <a:solidFill>
                  <a:schemeClr val="accent2"/>
                </a:solidFill>
                <a:latin typeface="+mn-lt"/>
                <a:ea typeface="+mn-ea"/>
              </a:defRPr>
            </a:lvl4pPr>
            <a:lvl5pPr marL="0" indent="0">
              <a:spcBef>
                <a:spcPts val="0"/>
              </a:spcBef>
              <a:buNone/>
              <a:defRPr lang="sv-SE" sz="2200" dirty="0">
                <a:solidFill>
                  <a:schemeClr val="tx1"/>
                </a:solidFill>
                <a:latin typeface="+mn-lt"/>
                <a:ea typeface="+mn-ea"/>
              </a:defRPr>
            </a:lvl5pPr>
          </a:lstStyle>
          <a:p>
            <a:pPr lvl="0"/>
            <a:r>
              <a:rPr lang="sv-SE"/>
              <a:t>Redigera format för bakgrundstext</a:t>
            </a:r>
          </a:p>
          <a:p>
            <a:pPr lvl="1"/>
            <a:r>
              <a:rPr lang="sv-SE"/>
              <a:t>Nivå två</a:t>
            </a:r>
          </a:p>
          <a:p>
            <a:pPr lvl="2"/>
            <a:r>
              <a:rPr lang="sv-SE"/>
              <a:t>Nivå tre</a:t>
            </a:r>
          </a:p>
          <a:p>
            <a:pPr lvl="3"/>
            <a:r>
              <a:rPr lang="sv-SE"/>
              <a:t>Nivå fyra</a:t>
            </a:r>
          </a:p>
        </p:txBody>
      </p:sp>
      <p:pic>
        <p:nvPicPr>
          <p:cNvPr id="5" name="Bild 4">
            <a:extLst>
              <a:ext uri="{FF2B5EF4-FFF2-40B4-BE49-F238E27FC236}">
                <a16:creationId xmlns:a16="http://schemas.microsoft.com/office/drawing/2014/main" id="{8E4350C1-06D4-4DBD-8DA2-C64598FDA309}"/>
              </a:ext>
            </a:extLst>
          </p:cNvPr>
          <p:cNvPicPr>
            <a:picLocks noChangeAspect="1"/>
          </p:cNvPicPr>
          <p:nvPr userDrawn="1"/>
        </p:nvPicPr>
        <p:blipFill>
          <a:blip r:embed="rId3"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8924" y="5886174"/>
            <a:ext cx="1781906" cy="610583"/>
          </a:xfrm>
          <a:prstGeom prst="rect">
            <a:avLst/>
          </a:prstGeom>
        </p:spPr>
      </p:pic>
    </p:spTree>
    <p:extLst>
      <p:ext uri="{BB962C8B-B14F-4D97-AF65-F5344CB8AC3E}">
        <p14:creationId xmlns:p14="http://schemas.microsoft.com/office/powerpoint/2010/main" val="15554366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Diagram Blå">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4">
            <a:extLst>
              <a:ext uri="{FF2B5EF4-FFF2-40B4-BE49-F238E27FC236}">
                <a16:creationId xmlns:a16="http://schemas.microsoft.com/office/drawing/2014/main" id="{9CD6D4D4-DA7E-404D-95C3-350C762D740D}"/>
              </a:ext>
            </a:extLst>
          </p:cNvPr>
          <p:cNvSpPr>
            <a:spLocks noGrp="1" noChangeArrowheads="1"/>
          </p:cNvSpPr>
          <p:nvPr>
            <p:ph type="title" hasCustomPrompt="1"/>
          </p:nvPr>
        </p:nvSpPr>
        <p:spPr bwMode="auto">
          <a:xfrm>
            <a:off x="1169500" y="857436"/>
            <a:ext cx="7639538" cy="167346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defRPr sz="5400">
                <a:solidFill>
                  <a:schemeClr val="tx1"/>
                </a:solidFill>
              </a:defRPr>
            </a:lvl1pPr>
          </a:lstStyle>
          <a:p>
            <a:pPr lvl="0"/>
            <a:r>
              <a:rPr lang="sv-SE"/>
              <a:t>Klicka här för att ändra mall för rubrikformat</a:t>
            </a:r>
            <a:endParaRPr lang="en-US"/>
          </a:p>
        </p:txBody>
      </p:sp>
      <p:sp>
        <p:nvSpPr>
          <p:cNvPr id="16" name="Platshållare för text 15">
            <a:extLst>
              <a:ext uri="{FF2B5EF4-FFF2-40B4-BE49-F238E27FC236}">
                <a16:creationId xmlns:a16="http://schemas.microsoft.com/office/drawing/2014/main" id="{CC9FB782-90DE-0B41-B09D-B5F0BA3AEAD1}"/>
              </a:ext>
            </a:extLst>
          </p:cNvPr>
          <p:cNvSpPr>
            <a:spLocks noGrp="1"/>
          </p:cNvSpPr>
          <p:nvPr>
            <p:ph type="body" sz="quarter" idx="10"/>
          </p:nvPr>
        </p:nvSpPr>
        <p:spPr>
          <a:xfrm>
            <a:off x="1169988" y="2100219"/>
            <a:ext cx="4165941" cy="3420488"/>
          </a:xfrm>
        </p:spPr>
        <p:txBody>
          <a:bodyPr/>
          <a:lstStyle>
            <a:lvl1pPr marL="342000" indent="-342000">
              <a:spcBef>
                <a:spcPts val="700"/>
              </a:spcBef>
              <a:spcAft>
                <a:spcPts val="0"/>
              </a:spcAft>
              <a:buClr>
                <a:schemeClr val="tx2"/>
              </a:buClr>
              <a:buFont typeface="Wingdings" pitchFamily="2" charset="2"/>
              <a:buChar char="§"/>
              <a:defRPr sz="2000">
                <a:solidFill>
                  <a:schemeClr val="tx1"/>
                </a:solidFill>
              </a:defRPr>
            </a:lvl1pPr>
            <a:lvl2pPr marL="648000" indent="-284400">
              <a:spcBef>
                <a:spcPts val="0"/>
              </a:spcBef>
              <a:buFont typeface="Systemtypsnitt"/>
              <a:buChar char="–"/>
              <a:defRPr sz="1800" baseline="0">
                <a:solidFill>
                  <a:schemeClr val="tx1"/>
                </a:solidFill>
              </a:defRPr>
            </a:lvl2pPr>
            <a:lvl3pPr marL="828675" indent="-165100">
              <a:spcBef>
                <a:spcPts val="0"/>
              </a:spcBef>
              <a:defRPr sz="1400">
                <a:solidFill>
                  <a:schemeClr val="tx1"/>
                </a:solidFill>
              </a:defRPr>
            </a:lvl3pPr>
            <a:lvl4pPr marL="836613" indent="198438">
              <a:spcBef>
                <a:spcPts val="0"/>
              </a:spcBef>
              <a:defRPr>
                <a:solidFill>
                  <a:schemeClr val="tx1"/>
                </a:solidFill>
              </a:defRPr>
            </a:lvl4pPr>
            <a:lvl5pPr marL="0" indent="0">
              <a:spcBef>
                <a:spcPts val="0"/>
              </a:spcBef>
              <a:buNone/>
              <a:defRPr sz="2200">
                <a:solidFill>
                  <a:schemeClr val="tx1"/>
                </a:solidFill>
                <a:latin typeface="+mn-lt"/>
              </a:defRPr>
            </a:lvl5pPr>
          </a:lstStyle>
          <a:p>
            <a:pPr lvl="0"/>
            <a:r>
              <a:rPr lang="sv-SE"/>
              <a:t>Redigera format för bakgrundstext</a:t>
            </a:r>
          </a:p>
          <a:p>
            <a:pPr lvl="1"/>
            <a:r>
              <a:rPr lang="sv-SE"/>
              <a:t>Nivå två</a:t>
            </a:r>
          </a:p>
          <a:p>
            <a:pPr lvl="2"/>
            <a:r>
              <a:rPr lang="sv-SE"/>
              <a:t>Nivå tre</a:t>
            </a:r>
          </a:p>
          <a:p>
            <a:pPr lvl="3"/>
            <a:r>
              <a:rPr lang="sv-SE"/>
              <a:t>Nivå fyra</a:t>
            </a:r>
          </a:p>
        </p:txBody>
      </p:sp>
      <p:sp>
        <p:nvSpPr>
          <p:cNvPr id="3" name="Platshållare för diagram 2">
            <a:extLst>
              <a:ext uri="{FF2B5EF4-FFF2-40B4-BE49-F238E27FC236}">
                <a16:creationId xmlns:a16="http://schemas.microsoft.com/office/drawing/2014/main" id="{49854C87-332A-924B-BB8C-D4AAF87F9B5B}"/>
              </a:ext>
            </a:extLst>
          </p:cNvPr>
          <p:cNvSpPr>
            <a:spLocks noGrp="1"/>
          </p:cNvSpPr>
          <p:nvPr>
            <p:ph type="chart" sz="quarter" idx="11"/>
          </p:nvPr>
        </p:nvSpPr>
        <p:spPr>
          <a:xfrm>
            <a:off x="6007140" y="2083769"/>
            <a:ext cx="4075113" cy="3436938"/>
          </a:xfrm>
        </p:spPr>
        <p:txBody>
          <a:bodyPr/>
          <a:lstStyle>
            <a:lvl1pPr marL="342900" indent="-342900">
              <a:defRPr lang="sv-SE" sz="2000" dirty="0">
                <a:solidFill>
                  <a:schemeClr val="tx1"/>
                </a:solidFill>
                <a:latin typeface="+mn-lt"/>
                <a:ea typeface="+mn-ea"/>
                <a:cs typeface="+mn-cs"/>
              </a:defRPr>
            </a:lvl1pPr>
          </a:lstStyle>
          <a:p>
            <a:pPr marL="342000" lvl="0" indent="-342000" algn="l" rtl="0" eaLnBrk="1" fontAlgn="base" hangingPunct="1">
              <a:lnSpc>
                <a:spcPct val="110000"/>
              </a:lnSpc>
              <a:spcBef>
                <a:spcPts val="700"/>
              </a:spcBef>
              <a:spcAft>
                <a:spcPts val="0"/>
              </a:spcAft>
              <a:buClr>
                <a:schemeClr val="tx2"/>
              </a:buClr>
              <a:buFont typeface="Wingdings" pitchFamily="2" charset="2"/>
              <a:buChar char="§"/>
            </a:pPr>
            <a:r>
              <a:rPr lang="sv-SE"/>
              <a:t>Klicka på ikonen för att lägga till ett diagram</a:t>
            </a:r>
          </a:p>
        </p:txBody>
      </p:sp>
      <p:pic>
        <p:nvPicPr>
          <p:cNvPr id="6" name="Bild 5">
            <a:extLst>
              <a:ext uri="{FF2B5EF4-FFF2-40B4-BE49-F238E27FC236}">
                <a16:creationId xmlns:a16="http://schemas.microsoft.com/office/drawing/2014/main" id="{E53DCCD1-33B4-4E5B-B10A-729EE5015A6A}"/>
              </a:ext>
            </a:extLst>
          </p:cNvPr>
          <p:cNvPicPr>
            <a:picLocks noChangeAspect="1"/>
          </p:cNvPicPr>
          <p:nvPr userDrawn="1"/>
        </p:nvPicPr>
        <p:blipFill>
          <a:blip r:embed="rId3"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8924" y="5886174"/>
            <a:ext cx="1781906" cy="610583"/>
          </a:xfrm>
          <a:prstGeom prst="rect">
            <a:avLst/>
          </a:prstGeom>
        </p:spPr>
      </p:pic>
    </p:spTree>
    <p:extLst>
      <p:ext uri="{BB962C8B-B14F-4D97-AF65-F5344CB8AC3E}">
        <p14:creationId xmlns:p14="http://schemas.microsoft.com/office/powerpoint/2010/main" val="25695180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Diagram Gu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4">
            <a:extLst>
              <a:ext uri="{FF2B5EF4-FFF2-40B4-BE49-F238E27FC236}">
                <a16:creationId xmlns:a16="http://schemas.microsoft.com/office/drawing/2014/main" id="{9CD6D4D4-DA7E-404D-95C3-350C762D740D}"/>
              </a:ext>
            </a:extLst>
          </p:cNvPr>
          <p:cNvSpPr>
            <a:spLocks noGrp="1" noChangeArrowheads="1"/>
          </p:cNvSpPr>
          <p:nvPr>
            <p:ph type="title" hasCustomPrompt="1"/>
          </p:nvPr>
        </p:nvSpPr>
        <p:spPr bwMode="auto">
          <a:xfrm>
            <a:off x="1169500" y="857436"/>
            <a:ext cx="7639538" cy="167346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defRPr sz="5400">
                <a:solidFill>
                  <a:schemeClr val="tx1"/>
                </a:solidFill>
              </a:defRPr>
            </a:lvl1pPr>
          </a:lstStyle>
          <a:p>
            <a:pPr lvl="0"/>
            <a:r>
              <a:rPr lang="sv-SE"/>
              <a:t>Klicka här för att ändra mall för rubrikformat</a:t>
            </a:r>
            <a:endParaRPr lang="en-US"/>
          </a:p>
        </p:txBody>
      </p:sp>
      <p:sp>
        <p:nvSpPr>
          <p:cNvPr id="3" name="Platshållare för diagram 2">
            <a:extLst>
              <a:ext uri="{FF2B5EF4-FFF2-40B4-BE49-F238E27FC236}">
                <a16:creationId xmlns:a16="http://schemas.microsoft.com/office/drawing/2014/main" id="{49854C87-332A-924B-BB8C-D4AAF87F9B5B}"/>
              </a:ext>
            </a:extLst>
          </p:cNvPr>
          <p:cNvSpPr>
            <a:spLocks noGrp="1"/>
          </p:cNvSpPr>
          <p:nvPr>
            <p:ph type="chart" sz="quarter" idx="11"/>
          </p:nvPr>
        </p:nvSpPr>
        <p:spPr>
          <a:xfrm>
            <a:off x="6007140" y="2083769"/>
            <a:ext cx="4075113" cy="3436938"/>
          </a:xfrm>
        </p:spPr>
        <p:txBody>
          <a:bodyPr/>
          <a:lstStyle>
            <a:lvl1pPr marL="342900" indent="-342900">
              <a:defRPr lang="sv-SE" sz="2000" dirty="0">
                <a:solidFill>
                  <a:schemeClr val="tx1"/>
                </a:solidFill>
                <a:latin typeface="+mn-lt"/>
                <a:ea typeface="+mn-ea"/>
                <a:cs typeface="+mn-cs"/>
              </a:defRPr>
            </a:lvl1pPr>
          </a:lstStyle>
          <a:p>
            <a:pPr marL="342000" lvl="0" indent="-342000" algn="l" rtl="0" eaLnBrk="1" fontAlgn="base" hangingPunct="1">
              <a:lnSpc>
                <a:spcPct val="110000"/>
              </a:lnSpc>
              <a:spcBef>
                <a:spcPts val="700"/>
              </a:spcBef>
              <a:spcAft>
                <a:spcPts val="0"/>
              </a:spcAft>
              <a:buClr>
                <a:schemeClr val="tx2"/>
              </a:buClr>
              <a:buFont typeface="Wingdings" pitchFamily="2" charset="2"/>
              <a:buChar char="§"/>
            </a:pPr>
            <a:r>
              <a:rPr lang="sv-SE"/>
              <a:t>Klicka på ikonen för att lägga till ett diagram</a:t>
            </a:r>
          </a:p>
        </p:txBody>
      </p:sp>
      <p:sp>
        <p:nvSpPr>
          <p:cNvPr id="8" name="Platshållare för text 15">
            <a:extLst>
              <a:ext uri="{FF2B5EF4-FFF2-40B4-BE49-F238E27FC236}">
                <a16:creationId xmlns:a16="http://schemas.microsoft.com/office/drawing/2014/main" id="{D62B51AC-9B11-4906-B98F-AF336D1783AE}"/>
              </a:ext>
            </a:extLst>
          </p:cNvPr>
          <p:cNvSpPr>
            <a:spLocks noGrp="1"/>
          </p:cNvSpPr>
          <p:nvPr>
            <p:ph type="body" sz="quarter" idx="12"/>
          </p:nvPr>
        </p:nvSpPr>
        <p:spPr>
          <a:xfrm>
            <a:off x="1169988" y="2100219"/>
            <a:ext cx="4165941" cy="3420488"/>
          </a:xfrm>
        </p:spPr>
        <p:txBody>
          <a:bodyPr/>
          <a:lstStyle>
            <a:lvl1pPr marL="342000" indent="-342000">
              <a:spcBef>
                <a:spcPts val="700"/>
              </a:spcBef>
              <a:spcAft>
                <a:spcPts val="0"/>
              </a:spcAft>
              <a:buClr>
                <a:schemeClr val="tx2"/>
              </a:buClr>
              <a:buFont typeface="Wingdings" pitchFamily="2" charset="2"/>
              <a:buChar char="§"/>
              <a:defRPr sz="2000">
                <a:solidFill>
                  <a:schemeClr val="tx1"/>
                </a:solidFill>
              </a:defRPr>
            </a:lvl1pPr>
            <a:lvl2pPr marL="648000" indent="-284400">
              <a:spcBef>
                <a:spcPts val="0"/>
              </a:spcBef>
              <a:buFont typeface="Systemtypsnitt"/>
              <a:buChar char="–"/>
              <a:defRPr sz="1800" baseline="0">
                <a:solidFill>
                  <a:schemeClr val="tx1"/>
                </a:solidFill>
              </a:defRPr>
            </a:lvl2pPr>
            <a:lvl3pPr marL="828675" indent="-165100">
              <a:spcBef>
                <a:spcPts val="0"/>
              </a:spcBef>
              <a:defRPr sz="1400">
                <a:solidFill>
                  <a:schemeClr val="tx1"/>
                </a:solidFill>
              </a:defRPr>
            </a:lvl3pPr>
            <a:lvl4pPr marL="836613" indent="198438">
              <a:spcBef>
                <a:spcPts val="0"/>
              </a:spcBef>
              <a:defRPr>
                <a:solidFill>
                  <a:schemeClr val="tx1"/>
                </a:solidFill>
              </a:defRPr>
            </a:lvl4pPr>
            <a:lvl5pPr marL="0" indent="0">
              <a:spcBef>
                <a:spcPts val="0"/>
              </a:spcBef>
              <a:buNone/>
              <a:defRPr sz="2200">
                <a:solidFill>
                  <a:schemeClr val="tx1"/>
                </a:solidFill>
                <a:latin typeface="+mn-lt"/>
              </a:defRPr>
            </a:lvl5pPr>
          </a:lstStyle>
          <a:p>
            <a:pPr lvl="0"/>
            <a:r>
              <a:rPr lang="sv-SE"/>
              <a:t>Redigera format för bakgrundstext</a:t>
            </a:r>
          </a:p>
          <a:p>
            <a:pPr lvl="1"/>
            <a:r>
              <a:rPr lang="sv-SE"/>
              <a:t>Nivå två</a:t>
            </a:r>
          </a:p>
          <a:p>
            <a:pPr lvl="2"/>
            <a:r>
              <a:rPr lang="sv-SE"/>
              <a:t>Nivå tre</a:t>
            </a:r>
          </a:p>
          <a:p>
            <a:pPr lvl="3"/>
            <a:r>
              <a:rPr lang="sv-SE"/>
              <a:t>Nivå fyra</a:t>
            </a:r>
          </a:p>
        </p:txBody>
      </p:sp>
      <p:pic>
        <p:nvPicPr>
          <p:cNvPr id="6" name="Bild 5">
            <a:extLst>
              <a:ext uri="{FF2B5EF4-FFF2-40B4-BE49-F238E27FC236}">
                <a16:creationId xmlns:a16="http://schemas.microsoft.com/office/drawing/2014/main" id="{E77EC3A5-35D8-4A55-882C-B8E7B18AE531}"/>
              </a:ext>
            </a:extLst>
          </p:cNvPr>
          <p:cNvPicPr>
            <a:picLocks noChangeAspect="1"/>
          </p:cNvPicPr>
          <p:nvPr userDrawn="1"/>
        </p:nvPicPr>
        <p:blipFill>
          <a:blip r:embed="rId3"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8924" y="5886174"/>
            <a:ext cx="1781906" cy="610583"/>
          </a:xfrm>
          <a:prstGeom prst="rect">
            <a:avLst/>
          </a:prstGeom>
        </p:spPr>
      </p:pic>
    </p:spTree>
    <p:extLst>
      <p:ext uri="{BB962C8B-B14F-4D97-AF65-F5344CB8AC3E}">
        <p14:creationId xmlns:p14="http://schemas.microsoft.com/office/powerpoint/2010/main" val="12207635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agram Grå">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4">
            <a:extLst>
              <a:ext uri="{FF2B5EF4-FFF2-40B4-BE49-F238E27FC236}">
                <a16:creationId xmlns:a16="http://schemas.microsoft.com/office/drawing/2014/main" id="{9CD6D4D4-DA7E-404D-95C3-350C762D740D}"/>
              </a:ext>
            </a:extLst>
          </p:cNvPr>
          <p:cNvSpPr>
            <a:spLocks noGrp="1" noChangeArrowheads="1"/>
          </p:cNvSpPr>
          <p:nvPr>
            <p:ph type="title" hasCustomPrompt="1"/>
          </p:nvPr>
        </p:nvSpPr>
        <p:spPr bwMode="auto">
          <a:xfrm>
            <a:off x="1169500" y="857436"/>
            <a:ext cx="7639538" cy="167346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defRPr sz="5400">
                <a:solidFill>
                  <a:schemeClr val="tx1"/>
                </a:solidFill>
              </a:defRPr>
            </a:lvl1pPr>
          </a:lstStyle>
          <a:p>
            <a:pPr lvl="0"/>
            <a:r>
              <a:rPr lang="sv-SE"/>
              <a:t>Klicka här för att ändra mall för rubrikformat</a:t>
            </a:r>
            <a:endParaRPr lang="en-US"/>
          </a:p>
        </p:txBody>
      </p:sp>
      <p:sp>
        <p:nvSpPr>
          <p:cNvPr id="3" name="Platshållare för diagram 2">
            <a:extLst>
              <a:ext uri="{FF2B5EF4-FFF2-40B4-BE49-F238E27FC236}">
                <a16:creationId xmlns:a16="http://schemas.microsoft.com/office/drawing/2014/main" id="{49854C87-332A-924B-BB8C-D4AAF87F9B5B}"/>
              </a:ext>
            </a:extLst>
          </p:cNvPr>
          <p:cNvSpPr>
            <a:spLocks noGrp="1"/>
          </p:cNvSpPr>
          <p:nvPr>
            <p:ph type="chart" sz="quarter" idx="11"/>
          </p:nvPr>
        </p:nvSpPr>
        <p:spPr>
          <a:xfrm>
            <a:off x="6007140" y="2083769"/>
            <a:ext cx="4075113" cy="3436938"/>
          </a:xfrm>
        </p:spPr>
        <p:txBody>
          <a:bodyPr/>
          <a:lstStyle>
            <a:lvl1pPr marL="342900" indent="-342900">
              <a:defRPr lang="sv-SE" sz="2000" dirty="0">
                <a:solidFill>
                  <a:schemeClr val="tx1"/>
                </a:solidFill>
                <a:latin typeface="+mn-lt"/>
                <a:ea typeface="+mn-ea"/>
                <a:cs typeface="+mn-cs"/>
              </a:defRPr>
            </a:lvl1pPr>
          </a:lstStyle>
          <a:p>
            <a:pPr marL="342000" lvl="0" indent="-342000" algn="l" rtl="0" eaLnBrk="1" fontAlgn="base" hangingPunct="1">
              <a:lnSpc>
                <a:spcPct val="110000"/>
              </a:lnSpc>
              <a:spcBef>
                <a:spcPts val="700"/>
              </a:spcBef>
              <a:spcAft>
                <a:spcPts val="0"/>
              </a:spcAft>
              <a:buClr>
                <a:schemeClr val="tx2"/>
              </a:buClr>
              <a:buFont typeface="Wingdings" pitchFamily="2" charset="2"/>
              <a:buChar char="§"/>
            </a:pPr>
            <a:r>
              <a:rPr lang="sv-SE"/>
              <a:t>Klicka på ikonen för att lägga till ett diagram</a:t>
            </a:r>
          </a:p>
        </p:txBody>
      </p:sp>
      <p:sp>
        <p:nvSpPr>
          <p:cNvPr id="6" name="Platshållare för text 15">
            <a:extLst>
              <a:ext uri="{FF2B5EF4-FFF2-40B4-BE49-F238E27FC236}">
                <a16:creationId xmlns:a16="http://schemas.microsoft.com/office/drawing/2014/main" id="{72284F1B-630F-4AC4-A39D-E5FBBBB214F0}"/>
              </a:ext>
            </a:extLst>
          </p:cNvPr>
          <p:cNvSpPr>
            <a:spLocks noGrp="1"/>
          </p:cNvSpPr>
          <p:nvPr>
            <p:ph type="body" sz="quarter" idx="12"/>
          </p:nvPr>
        </p:nvSpPr>
        <p:spPr>
          <a:xfrm>
            <a:off x="1169988" y="2091994"/>
            <a:ext cx="4165941" cy="3420488"/>
          </a:xfrm>
        </p:spPr>
        <p:txBody>
          <a:bodyPr/>
          <a:lstStyle>
            <a:lvl1pPr marL="342000" indent="-342000">
              <a:spcBef>
                <a:spcPts val="700"/>
              </a:spcBef>
              <a:spcAft>
                <a:spcPts val="0"/>
              </a:spcAft>
              <a:buClr>
                <a:schemeClr val="tx2"/>
              </a:buClr>
              <a:buFont typeface="Wingdings" pitchFamily="2" charset="2"/>
              <a:buChar char="§"/>
              <a:defRPr sz="2000">
                <a:solidFill>
                  <a:schemeClr val="tx1"/>
                </a:solidFill>
              </a:defRPr>
            </a:lvl1pPr>
            <a:lvl2pPr marL="648000" indent="-284400">
              <a:spcBef>
                <a:spcPts val="0"/>
              </a:spcBef>
              <a:buFont typeface="Systemtypsnitt"/>
              <a:buChar char="–"/>
              <a:defRPr sz="1800" baseline="0">
                <a:solidFill>
                  <a:schemeClr val="tx1"/>
                </a:solidFill>
              </a:defRPr>
            </a:lvl2pPr>
            <a:lvl3pPr marL="828675" indent="-165100">
              <a:spcBef>
                <a:spcPts val="0"/>
              </a:spcBef>
              <a:defRPr sz="1400">
                <a:solidFill>
                  <a:schemeClr val="tx1"/>
                </a:solidFill>
              </a:defRPr>
            </a:lvl3pPr>
            <a:lvl4pPr marL="836613" indent="198438">
              <a:spcBef>
                <a:spcPts val="0"/>
              </a:spcBef>
              <a:defRPr>
                <a:solidFill>
                  <a:schemeClr val="tx1"/>
                </a:solidFill>
              </a:defRPr>
            </a:lvl4pPr>
            <a:lvl5pPr marL="0" indent="0">
              <a:spcBef>
                <a:spcPts val="0"/>
              </a:spcBef>
              <a:buNone/>
              <a:defRPr sz="2200">
                <a:solidFill>
                  <a:schemeClr val="tx1"/>
                </a:solidFill>
                <a:latin typeface="+mn-lt"/>
              </a:defRPr>
            </a:lvl5pPr>
          </a:lstStyle>
          <a:p>
            <a:pPr lvl="0"/>
            <a:r>
              <a:rPr lang="sv-SE"/>
              <a:t>Redigera format för bakgrundstext</a:t>
            </a:r>
          </a:p>
          <a:p>
            <a:pPr lvl="1"/>
            <a:r>
              <a:rPr lang="sv-SE"/>
              <a:t>Nivå två</a:t>
            </a:r>
          </a:p>
          <a:p>
            <a:pPr lvl="2"/>
            <a:r>
              <a:rPr lang="sv-SE"/>
              <a:t>Nivå tre</a:t>
            </a:r>
          </a:p>
          <a:p>
            <a:pPr lvl="3"/>
            <a:r>
              <a:rPr lang="sv-SE"/>
              <a:t>Nivå fyra</a:t>
            </a:r>
          </a:p>
        </p:txBody>
      </p:sp>
      <p:pic>
        <p:nvPicPr>
          <p:cNvPr id="8" name="Bild 7">
            <a:extLst>
              <a:ext uri="{FF2B5EF4-FFF2-40B4-BE49-F238E27FC236}">
                <a16:creationId xmlns:a16="http://schemas.microsoft.com/office/drawing/2014/main" id="{7F1BA495-6E29-4F30-81C8-F6784D9CB25F}"/>
              </a:ext>
            </a:extLst>
          </p:cNvPr>
          <p:cNvPicPr>
            <a:picLocks noChangeAspect="1"/>
          </p:cNvPicPr>
          <p:nvPr userDrawn="1"/>
        </p:nvPicPr>
        <p:blipFill>
          <a:blip r:embed="rId3"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84424" y="5886174"/>
            <a:ext cx="1781906" cy="610583"/>
          </a:xfrm>
          <a:prstGeom prst="rect">
            <a:avLst/>
          </a:prstGeom>
        </p:spPr>
      </p:pic>
    </p:spTree>
    <p:extLst>
      <p:ext uri="{BB962C8B-B14F-4D97-AF65-F5344CB8AC3E}">
        <p14:creationId xmlns:p14="http://schemas.microsoft.com/office/powerpoint/2010/main" val="21781489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Diagram Vi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4">
            <a:extLst>
              <a:ext uri="{FF2B5EF4-FFF2-40B4-BE49-F238E27FC236}">
                <a16:creationId xmlns:a16="http://schemas.microsoft.com/office/drawing/2014/main" id="{9CD6D4D4-DA7E-404D-95C3-350C762D740D}"/>
              </a:ext>
            </a:extLst>
          </p:cNvPr>
          <p:cNvSpPr>
            <a:spLocks noGrp="1" noChangeArrowheads="1"/>
          </p:cNvSpPr>
          <p:nvPr>
            <p:ph type="title" hasCustomPrompt="1"/>
          </p:nvPr>
        </p:nvSpPr>
        <p:spPr bwMode="auto">
          <a:xfrm>
            <a:off x="1169500" y="857436"/>
            <a:ext cx="7639538" cy="167346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defRPr sz="5400">
                <a:solidFill>
                  <a:schemeClr val="tx1"/>
                </a:solidFill>
              </a:defRPr>
            </a:lvl1pPr>
          </a:lstStyle>
          <a:p>
            <a:pPr lvl="0"/>
            <a:r>
              <a:rPr lang="sv-SE"/>
              <a:t>Klicka här för att ändra mall för rubrikformat</a:t>
            </a:r>
            <a:endParaRPr lang="en-US"/>
          </a:p>
        </p:txBody>
      </p:sp>
      <p:sp>
        <p:nvSpPr>
          <p:cNvPr id="3" name="Platshållare för diagram 2">
            <a:extLst>
              <a:ext uri="{FF2B5EF4-FFF2-40B4-BE49-F238E27FC236}">
                <a16:creationId xmlns:a16="http://schemas.microsoft.com/office/drawing/2014/main" id="{49854C87-332A-924B-BB8C-D4AAF87F9B5B}"/>
              </a:ext>
            </a:extLst>
          </p:cNvPr>
          <p:cNvSpPr>
            <a:spLocks noGrp="1"/>
          </p:cNvSpPr>
          <p:nvPr>
            <p:ph type="chart" sz="quarter" idx="11"/>
          </p:nvPr>
        </p:nvSpPr>
        <p:spPr>
          <a:xfrm>
            <a:off x="6007140" y="2083769"/>
            <a:ext cx="4075113" cy="3436938"/>
          </a:xfrm>
        </p:spPr>
        <p:txBody>
          <a:bodyPr/>
          <a:lstStyle>
            <a:lvl1pPr marL="342900" indent="-342900">
              <a:defRPr lang="sv-SE" sz="2000" dirty="0">
                <a:solidFill>
                  <a:schemeClr val="tx1"/>
                </a:solidFill>
                <a:latin typeface="+mn-lt"/>
                <a:ea typeface="+mn-ea"/>
                <a:cs typeface="+mn-cs"/>
              </a:defRPr>
            </a:lvl1pPr>
          </a:lstStyle>
          <a:p>
            <a:pPr marL="342000" lvl="0" indent="-342000" algn="l" rtl="0" eaLnBrk="1" fontAlgn="base" hangingPunct="1">
              <a:lnSpc>
                <a:spcPct val="110000"/>
              </a:lnSpc>
              <a:spcBef>
                <a:spcPts val="700"/>
              </a:spcBef>
              <a:spcAft>
                <a:spcPts val="0"/>
              </a:spcAft>
              <a:buClr>
                <a:schemeClr val="tx2"/>
              </a:buClr>
              <a:buFont typeface="Wingdings" pitchFamily="2" charset="2"/>
              <a:buChar char="§"/>
            </a:pPr>
            <a:r>
              <a:rPr lang="sv-SE"/>
              <a:t>Klicka på ikonen för att lägga till ett diagram</a:t>
            </a:r>
          </a:p>
        </p:txBody>
      </p:sp>
      <p:sp>
        <p:nvSpPr>
          <p:cNvPr id="6" name="Platshållare för text 15">
            <a:extLst>
              <a:ext uri="{FF2B5EF4-FFF2-40B4-BE49-F238E27FC236}">
                <a16:creationId xmlns:a16="http://schemas.microsoft.com/office/drawing/2014/main" id="{375167AE-461F-4B7D-93B1-3B064E523D2D}"/>
              </a:ext>
            </a:extLst>
          </p:cNvPr>
          <p:cNvSpPr>
            <a:spLocks noGrp="1"/>
          </p:cNvSpPr>
          <p:nvPr>
            <p:ph type="body" sz="quarter" idx="12"/>
          </p:nvPr>
        </p:nvSpPr>
        <p:spPr>
          <a:xfrm>
            <a:off x="1169988" y="2100219"/>
            <a:ext cx="4165941" cy="3420488"/>
          </a:xfrm>
        </p:spPr>
        <p:txBody>
          <a:bodyPr/>
          <a:lstStyle>
            <a:lvl1pPr marL="342000" indent="-342000">
              <a:spcBef>
                <a:spcPts val="700"/>
              </a:spcBef>
              <a:spcAft>
                <a:spcPts val="0"/>
              </a:spcAft>
              <a:buClr>
                <a:schemeClr val="tx2"/>
              </a:buClr>
              <a:buFont typeface="Wingdings" pitchFamily="2" charset="2"/>
              <a:buChar char="§"/>
              <a:defRPr sz="2000">
                <a:solidFill>
                  <a:schemeClr val="tx1"/>
                </a:solidFill>
              </a:defRPr>
            </a:lvl1pPr>
            <a:lvl2pPr marL="648000" indent="-284400">
              <a:spcBef>
                <a:spcPts val="0"/>
              </a:spcBef>
              <a:buFont typeface="Systemtypsnitt"/>
              <a:buChar char="–"/>
              <a:defRPr sz="1800" baseline="0">
                <a:solidFill>
                  <a:schemeClr val="tx1"/>
                </a:solidFill>
              </a:defRPr>
            </a:lvl2pPr>
            <a:lvl3pPr marL="828675" indent="-165100">
              <a:spcBef>
                <a:spcPts val="0"/>
              </a:spcBef>
              <a:defRPr sz="1400">
                <a:solidFill>
                  <a:schemeClr val="tx1"/>
                </a:solidFill>
              </a:defRPr>
            </a:lvl3pPr>
            <a:lvl4pPr marL="836613" indent="198438">
              <a:spcBef>
                <a:spcPts val="0"/>
              </a:spcBef>
              <a:defRPr>
                <a:solidFill>
                  <a:schemeClr val="tx1"/>
                </a:solidFill>
              </a:defRPr>
            </a:lvl4pPr>
            <a:lvl5pPr marL="0" indent="0">
              <a:spcBef>
                <a:spcPts val="0"/>
              </a:spcBef>
              <a:buNone/>
              <a:defRPr sz="2200">
                <a:solidFill>
                  <a:schemeClr val="tx1"/>
                </a:solidFill>
                <a:latin typeface="+mn-lt"/>
              </a:defRPr>
            </a:lvl5pPr>
          </a:lstStyle>
          <a:p>
            <a:pPr lvl="0"/>
            <a:r>
              <a:rPr lang="sv-SE"/>
              <a:t>Redigera format för bakgrundstext</a:t>
            </a:r>
          </a:p>
          <a:p>
            <a:pPr lvl="1"/>
            <a:r>
              <a:rPr lang="sv-SE"/>
              <a:t>Nivå två</a:t>
            </a:r>
          </a:p>
          <a:p>
            <a:pPr lvl="2"/>
            <a:r>
              <a:rPr lang="sv-SE"/>
              <a:t>Nivå tre</a:t>
            </a:r>
          </a:p>
          <a:p>
            <a:pPr lvl="3"/>
            <a:r>
              <a:rPr lang="sv-SE"/>
              <a:t>Nivå fyra</a:t>
            </a:r>
          </a:p>
        </p:txBody>
      </p:sp>
      <p:pic>
        <p:nvPicPr>
          <p:cNvPr id="8" name="Bild 7">
            <a:extLst>
              <a:ext uri="{FF2B5EF4-FFF2-40B4-BE49-F238E27FC236}">
                <a16:creationId xmlns:a16="http://schemas.microsoft.com/office/drawing/2014/main" id="{7A9E19BC-D06D-4540-9A68-272106447BD8}"/>
              </a:ext>
            </a:extLst>
          </p:cNvPr>
          <p:cNvPicPr>
            <a:picLocks noChangeAspect="1"/>
          </p:cNvPicPr>
          <p:nvPr userDrawn="1"/>
        </p:nvPicPr>
        <p:blipFill>
          <a:blip r:embed="rId3"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82253" y="5886174"/>
            <a:ext cx="1781906" cy="610583"/>
          </a:xfrm>
          <a:prstGeom prst="rect">
            <a:avLst/>
          </a:prstGeom>
        </p:spPr>
      </p:pic>
    </p:spTree>
    <p:extLst>
      <p:ext uri="{BB962C8B-B14F-4D97-AF65-F5344CB8AC3E}">
        <p14:creationId xmlns:p14="http://schemas.microsoft.com/office/powerpoint/2010/main" val="10561448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Bild med bildtext - Gul/ljusgu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B6AF3D9-9CAE-2545-BCBC-82641F4ACB90}"/>
              </a:ext>
            </a:extLst>
          </p:cNvPr>
          <p:cNvSpPr>
            <a:spLocks noGrp="1"/>
          </p:cNvSpPr>
          <p:nvPr>
            <p:ph type="pic" sz="quarter" idx="11"/>
          </p:nvPr>
        </p:nvSpPr>
        <p:spPr>
          <a:xfrm>
            <a:off x="3522663" y="0"/>
            <a:ext cx="8669337" cy="6858000"/>
          </a:xfrm>
        </p:spPr>
        <p:txBody>
          <a:bodyPr/>
          <a:lstStyle/>
          <a:p>
            <a:r>
              <a:rPr lang="sv-SE"/>
              <a:t>Klicka på ikonen för att lägga till en bild</a:t>
            </a:r>
          </a:p>
        </p:txBody>
      </p:sp>
      <p:sp>
        <p:nvSpPr>
          <p:cNvPr id="8" name="Platshållare för text 8">
            <a:extLst>
              <a:ext uri="{FF2B5EF4-FFF2-40B4-BE49-F238E27FC236}">
                <a16:creationId xmlns:a16="http://schemas.microsoft.com/office/drawing/2014/main" id="{BD17F49C-DDBB-A64E-9735-C76D227F499C}"/>
              </a:ext>
            </a:extLst>
          </p:cNvPr>
          <p:cNvSpPr>
            <a:spLocks noGrp="1"/>
          </p:cNvSpPr>
          <p:nvPr>
            <p:ph type="body" sz="quarter" idx="12" hasCustomPrompt="1"/>
          </p:nvPr>
        </p:nvSpPr>
        <p:spPr>
          <a:xfrm>
            <a:off x="775201" y="1724891"/>
            <a:ext cx="2004093" cy="4164434"/>
          </a:xfrm>
        </p:spPr>
        <p:txBody>
          <a:bodyPr/>
          <a:lstStyle>
            <a:lvl1pPr marL="0" indent="0">
              <a:lnSpc>
                <a:spcPct val="100000"/>
              </a:lnSpc>
              <a:spcAft>
                <a:spcPts val="0"/>
              </a:spcAft>
              <a:buNone/>
              <a:defRPr>
                <a:solidFill>
                  <a:schemeClr val="accent2"/>
                </a:solidFill>
                <a:latin typeface="+mj-lt"/>
              </a:defRPr>
            </a:lvl1pPr>
            <a:lvl2pPr marL="252000" indent="-252000">
              <a:spcBef>
                <a:spcPts val="500"/>
              </a:spcBef>
              <a:buFont typeface="Wingdings" panose="05000000000000000000" pitchFamily="2" charset="2"/>
              <a:buChar char="§"/>
              <a:defRPr sz="2000">
                <a:solidFill>
                  <a:schemeClr val="accent2"/>
                </a:solidFill>
              </a:defRPr>
            </a:lvl2pPr>
            <a:lvl3pPr marL="0" indent="-228600">
              <a:buFont typeface="Arial" panose="020B0604020202020204" pitchFamily="34" charset="0"/>
              <a:buChar char="–"/>
              <a:defRPr sz="1600">
                <a:solidFill>
                  <a:schemeClr val="accent2"/>
                </a:solidFill>
              </a:defRPr>
            </a:lvl3pPr>
            <a:lvl4pPr marL="0" indent="0">
              <a:buNone/>
              <a:defRPr sz="1400">
                <a:solidFill>
                  <a:schemeClr val="accent2"/>
                </a:solidFill>
              </a:defRPr>
            </a:lvl4pPr>
            <a:lvl5pPr marL="1800000">
              <a:defRPr sz="1400">
                <a:solidFill>
                  <a:schemeClr val="accent2"/>
                </a:solidFill>
              </a:defRPr>
            </a:lvl5pPr>
          </a:lstStyle>
          <a:p>
            <a:pPr lvl="0"/>
            <a:r>
              <a:rPr lang="sv-SE"/>
              <a:t>REDIGERA FORMAT FÖR BAKGRUNDSTEXT</a:t>
            </a:r>
          </a:p>
          <a:p>
            <a:pPr lvl="1"/>
            <a:r>
              <a:rPr lang="sv-SE"/>
              <a:t>Nivå två</a:t>
            </a:r>
          </a:p>
          <a:p>
            <a:pPr lvl="2"/>
            <a:r>
              <a:rPr lang="sv-SE"/>
              <a:t>Nivå tre</a:t>
            </a:r>
          </a:p>
        </p:txBody>
      </p:sp>
      <p:pic>
        <p:nvPicPr>
          <p:cNvPr id="7" name="Bild 6">
            <a:extLst>
              <a:ext uri="{FF2B5EF4-FFF2-40B4-BE49-F238E27FC236}">
                <a16:creationId xmlns:a16="http://schemas.microsoft.com/office/drawing/2014/main" id="{4B32AE1B-F8D6-48FB-BC47-E3B7F4AB6524}"/>
              </a:ext>
            </a:extLst>
          </p:cNvPr>
          <p:cNvPicPr>
            <a:picLocks noChangeAspect="1"/>
          </p:cNvPicPr>
          <p:nvPr userDrawn="1"/>
        </p:nvPicPr>
        <p:blipFill>
          <a:blip r:embed="rId3"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8924" y="5886174"/>
            <a:ext cx="1781906" cy="610583"/>
          </a:xfrm>
          <a:prstGeom prst="rect">
            <a:avLst/>
          </a:prstGeom>
        </p:spPr>
      </p:pic>
    </p:spTree>
    <p:extLst>
      <p:ext uri="{BB962C8B-B14F-4D97-AF65-F5344CB8AC3E}">
        <p14:creationId xmlns:p14="http://schemas.microsoft.com/office/powerpoint/2010/main" val="12223022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Bild med bildtext – SkidBlå/ljusblå">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B6AF3D9-9CAE-2545-BCBC-82641F4ACB90}"/>
              </a:ext>
            </a:extLst>
          </p:cNvPr>
          <p:cNvSpPr>
            <a:spLocks noGrp="1"/>
          </p:cNvSpPr>
          <p:nvPr>
            <p:ph type="pic" sz="quarter" idx="11"/>
          </p:nvPr>
        </p:nvSpPr>
        <p:spPr>
          <a:xfrm>
            <a:off x="3522663" y="0"/>
            <a:ext cx="8669337" cy="6858000"/>
          </a:xfrm>
        </p:spPr>
        <p:txBody>
          <a:bodyPr/>
          <a:lstStyle/>
          <a:p>
            <a:r>
              <a:rPr lang="sv-SE"/>
              <a:t>Klicka på ikonen för att lägga till en bild</a:t>
            </a:r>
          </a:p>
        </p:txBody>
      </p:sp>
      <p:sp>
        <p:nvSpPr>
          <p:cNvPr id="9" name="Platshållare för text 8">
            <a:extLst>
              <a:ext uri="{FF2B5EF4-FFF2-40B4-BE49-F238E27FC236}">
                <a16:creationId xmlns:a16="http://schemas.microsoft.com/office/drawing/2014/main" id="{F6901459-91D7-9C48-AF68-F7367951BBA6}"/>
              </a:ext>
            </a:extLst>
          </p:cNvPr>
          <p:cNvSpPr>
            <a:spLocks noGrp="1"/>
          </p:cNvSpPr>
          <p:nvPr>
            <p:ph type="body" sz="quarter" idx="12" hasCustomPrompt="1"/>
          </p:nvPr>
        </p:nvSpPr>
        <p:spPr>
          <a:xfrm>
            <a:off x="775201" y="1724891"/>
            <a:ext cx="2004093" cy="4164434"/>
          </a:xfrm>
        </p:spPr>
        <p:txBody>
          <a:bodyPr/>
          <a:lstStyle>
            <a:lvl1pPr marL="0" indent="0">
              <a:lnSpc>
                <a:spcPct val="100000"/>
              </a:lnSpc>
              <a:spcAft>
                <a:spcPts val="0"/>
              </a:spcAft>
              <a:buNone/>
              <a:defRPr>
                <a:solidFill>
                  <a:schemeClr val="bg1"/>
                </a:solidFill>
                <a:latin typeface="+mj-lt"/>
              </a:defRPr>
            </a:lvl1pPr>
            <a:lvl2pPr marL="252000" indent="-252000">
              <a:spcBef>
                <a:spcPts val="500"/>
              </a:spcBef>
              <a:buFont typeface="Wingdings" panose="05000000000000000000" pitchFamily="2" charset="2"/>
              <a:buChar char="§"/>
              <a:defRPr sz="2000">
                <a:solidFill>
                  <a:schemeClr val="bg1"/>
                </a:solidFill>
              </a:defRPr>
            </a:lvl2pPr>
            <a:lvl3pPr marL="57150" indent="-285750">
              <a:defRPr lang="sv-SE" sz="1600" dirty="0">
                <a:solidFill>
                  <a:schemeClr val="bg1"/>
                </a:solidFill>
                <a:latin typeface="+mn-lt"/>
                <a:ea typeface="+mn-ea"/>
              </a:defRPr>
            </a:lvl3pPr>
            <a:lvl4pPr marL="0" indent="0">
              <a:buFont typeface="Arial" panose="020B0604020202020204" pitchFamily="34" charset="0"/>
              <a:buNone/>
              <a:defRPr sz="1400">
                <a:solidFill>
                  <a:schemeClr val="bg1"/>
                </a:solidFill>
              </a:defRPr>
            </a:lvl4pPr>
            <a:lvl5pPr marL="1800000">
              <a:defRPr sz="1400">
                <a:solidFill>
                  <a:schemeClr val="bg1"/>
                </a:solidFill>
              </a:defRPr>
            </a:lvl5pPr>
          </a:lstStyle>
          <a:p>
            <a:pPr lvl="0"/>
            <a:r>
              <a:rPr lang="sv-SE"/>
              <a:t>REDIGERA FORMAT FÖR BAKGRUNDSTEXT</a:t>
            </a:r>
          </a:p>
          <a:p>
            <a:pPr lvl="1"/>
            <a:r>
              <a:rPr lang="sv-SE"/>
              <a:t>Nivå två</a:t>
            </a:r>
          </a:p>
          <a:p>
            <a:pPr marL="0" lvl="2" indent="-228600" algn="l" rtl="0" eaLnBrk="1" fontAlgn="base" hangingPunct="1">
              <a:spcBef>
                <a:spcPct val="20000"/>
              </a:spcBef>
              <a:spcAft>
                <a:spcPct val="0"/>
              </a:spcAft>
              <a:buFont typeface="Arial" panose="020B0604020202020204" pitchFamily="34" charset="0"/>
              <a:buChar char="–"/>
            </a:pPr>
            <a:r>
              <a:rPr lang="sv-SE"/>
              <a:t>Nivå tre</a:t>
            </a:r>
          </a:p>
        </p:txBody>
      </p:sp>
      <p:pic>
        <p:nvPicPr>
          <p:cNvPr id="5" name="Bild 4">
            <a:extLst>
              <a:ext uri="{FF2B5EF4-FFF2-40B4-BE49-F238E27FC236}">
                <a16:creationId xmlns:a16="http://schemas.microsoft.com/office/drawing/2014/main" id="{D53C8C8C-660F-48E2-8A21-679758289A30}"/>
              </a:ext>
            </a:extLst>
          </p:cNvPr>
          <p:cNvPicPr>
            <a:picLocks noChangeAspect="1"/>
          </p:cNvPicPr>
          <p:nvPr userDrawn="1"/>
        </p:nvPicPr>
        <p:blipFill>
          <a:blip r:embed="rId3"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5294" y="5889324"/>
            <a:ext cx="1775535" cy="608400"/>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Bild med bildtext – SkidBlå/Vi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B6AF3D9-9CAE-2545-BCBC-82641F4ACB90}"/>
              </a:ext>
            </a:extLst>
          </p:cNvPr>
          <p:cNvSpPr>
            <a:spLocks noGrp="1"/>
          </p:cNvSpPr>
          <p:nvPr>
            <p:ph type="pic" sz="quarter" idx="11"/>
          </p:nvPr>
        </p:nvSpPr>
        <p:spPr>
          <a:xfrm>
            <a:off x="3522663" y="0"/>
            <a:ext cx="8669337" cy="6858000"/>
          </a:xfrm>
        </p:spPr>
        <p:txBody>
          <a:bodyPr/>
          <a:lstStyle/>
          <a:p>
            <a:r>
              <a:rPr lang="sv-SE"/>
              <a:t>Klicka på ikonen för att lägga till en bild</a:t>
            </a:r>
          </a:p>
        </p:txBody>
      </p:sp>
      <p:sp>
        <p:nvSpPr>
          <p:cNvPr id="9" name="Platshållare för text 8">
            <a:extLst>
              <a:ext uri="{FF2B5EF4-FFF2-40B4-BE49-F238E27FC236}">
                <a16:creationId xmlns:a16="http://schemas.microsoft.com/office/drawing/2014/main" id="{F6901459-91D7-9C48-AF68-F7367951BBA6}"/>
              </a:ext>
            </a:extLst>
          </p:cNvPr>
          <p:cNvSpPr>
            <a:spLocks noGrp="1"/>
          </p:cNvSpPr>
          <p:nvPr>
            <p:ph type="body" sz="quarter" idx="12" hasCustomPrompt="1"/>
          </p:nvPr>
        </p:nvSpPr>
        <p:spPr>
          <a:xfrm>
            <a:off x="775201" y="1724891"/>
            <a:ext cx="2004093" cy="4164434"/>
          </a:xfrm>
        </p:spPr>
        <p:txBody>
          <a:bodyPr/>
          <a:lstStyle>
            <a:lvl1pPr marL="0" indent="0">
              <a:lnSpc>
                <a:spcPct val="100000"/>
              </a:lnSpc>
              <a:spcAft>
                <a:spcPts val="0"/>
              </a:spcAft>
              <a:buNone/>
              <a:defRPr>
                <a:solidFill>
                  <a:schemeClr val="bg1"/>
                </a:solidFill>
                <a:latin typeface="+mj-lt"/>
              </a:defRPr>
            </a:lvl1pPr>
            <a:lvl2pPr marL="252000" indent="-252000">
              <a:spcBef>
                <a:spcPts val="500"/>
              </a:spcBef>
              <a:buFont typeface="Wingdings" panose="05000000000000000000" pitchFamily="2" charset="2"/>
              <a:buChar char="§"/>
              <a:defRPr sz="2000">
                <a:solidFill>
                  <a:schemeClr val="bg1"/>
                </a:solidFill>
              </a:defRPr>
            </a:lvl2pPr>
            <a:lvl3pPr marL="252000" indent="-252000">
              <a:defRPr sz="1600">
                <a:solidFill>
                  <a:schemeClr val="bg1"/>
                </a:solidFill>
              </a:defRPr>
            </a:lvl3pPr>
            <a:lvl4pPr marL="0" indent="0">
              <a:buNone/>
              <a:defRPr sz="1400">
                <a:solidFill>
                  <a:schemeClr val="bg1"/>
                </a:solidFill>
              </a:defRPr>
            </a:lvl4pPr>
            <a:lvl5pPr marL="1800000">
              <a:defRPr sz="1400">
                <a:solidFill>
                  <a:schemeClr val="bg1"/>
                </a:solidFill>
              </a:defRPr>
            </a:lvl5pPr>
          </a:lstStyle>
          <a:p>
            <a:pPr lvl="0"/>
            <a:r>
              <a:rPr lang="sv-SE"/>
              <a:t>REDIGERA FORMAT FÖR BAKGRUNDSTEXT</a:t>
            </a:r>
          </a:p>
          <a:p>
            <a:pPr lvl="1"/>
            <a:r>
              <a:rPr lang="sv-SE"/>
              <a:t>Nivå två</a:t>
            </a:r>
          </a:p>
          <a:p>
            <a:pPr lvl="2"/>
            <a:r>
              <a:rPr lang="sv-SE"/>
              <a:t>Nivå tre</a:t>
            </a:r>
          </a:p>
        </p:txBody>
      </p:sp>
      <p:pic>
        <p:nvPicPr>
          <p:cNvPr id="5" name="Bild 4">
            <a:extLst>
              <a:ext uri="{FF2B5EF4-FFF2-40B4-BE49-F238E27FC236}">
                <a16:creationId xmlns:a16="http://schemas.microsoft.com/office/drawing/2014/main" id="{8D2464CF-A4A5-4783-8C4E-AD22A5B29116}"/>
              </a:ext>
            </a:extLst>
          </p:cNvPr>
          <p:cNvPicPr>
            <a:picLocks noChangeAspect="1"/>
          </p:cNvPicPr>
          <p:nvPr userDrawn="1"/>
        </p:nvPicPr>
        <p:blipFill>
          <a:blip r:embed="rId3"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5294" y="5889324"/>
            <a:ext cx="1775535" cy="608400"/>
          </a:xfrm>
          <a:prstGeom prst="rect">
            <a:avLst/>
          </a:prstGeom>
        </p:spPr>
      </p:pic>
    </p:spTree>
    <p:extLst>
      <p:ext uri="{BB962C8B-B14F-4D97-AF65-F5344CB8AC3E}">
        <p14:creationId xmlns:p14="http://schemas.microsoft.com/office/powerpoint/2010/main" val="28447120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Rubrik, text och BILD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4">
            <a:extLst>
              <a:ext uri="{FF2B5EF4-FFF2-40B4-BE49-F238E27FC236}">
                <a16:creationId xmlns:a16="http://schemas.microsoft.com/office/drawing/2014/main" id="{9CD6D4D4-DA7E-404D-95C3-350C762D740D}"/>
              </a:ext>
            </a:extLst>
          </p:cNvPr>
          <p:cNvSpPr>
            <a:spLocks noGrp="1" noChangeArrowheads="1"/>
          </p:cNvSpPr>
          <p:nvPr>
            <p:ph type="title"/>
          </p:nvPr>
        </p:nvSpPr>
        <p:spPr bwMode="auto">
          <a:xfrm>
            <a:off x="1169779" y="1365736"/>
            <a:ext cx="6578558"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nSpc>
                <a:spcPct val="90000"/>
              </a:lnSpc>
              <a:defRPr sz="5400">
                <a:solidFill>
                  <a:schemeClr val="bg2"/>
                </a:solidFill>
              </a:defRPr>
            </a:lvl1pPr>
          </a:lstStyle>
          <a:p>
            <a:pPr lvl="0"/>
            <a:r>
              <a:rPr lang="sv-SE"/>
              <a:t>Klicka här för att ändra mall för rubrikformat</a:t>
            </a:r>
            <a:endParaRPr lang="en-US"/>
          </a:p>
        </p:txBody>
      </p:sp>
      <p:sp>
        <p:nvSpPr>
          <p:cNvPr id="3" name="Platshållare för bild 2">
            <a:extLst>
              <a:ext uri="{FF2B5EF4-FFF2-40B4-BE49-F238E27FC236}">
                <a16:creationId xmlns:a16="http://schemas.microsoft.com/office/drawing/2014/main" id="{66CA7CE4-3EF3-FF43-9E5D-5B8514E1BD64}"/>
              </a:ext>
            </a:extLst>
          </p:cNvPr>
          <p:cNvSpPr>
            <a:spLocks noGrp="1"/>
          </p:cNvSpPr>
          <p:nvPr>
            <p:ph type="pic" sz="quarter" idx="11"/>
          </p:nvPr>
        </p:nvSpPr>
        <p:spPr>
          <a:xfrm>
            <a:off x="8024813" y="0"/>
            <a:ext cx="4167187" cy="6858000"/>
          </a:xfrm>
        </p:spPr>
        <p:txBody>
          <a:bodyPr/>
          <a:lstStyle/>
          <a:p>
            <a:r>
              <a:rPr lang="sv-SE"/>
              <a:t>Klicka på ikonen för att lägga till en bild</a:t>
            </a:r>
          </a:p>
        </p:txBody>
      </p:sp>
      <p:sp>
        <p:nvSpPr>
          <p:cNvPr id="8" name="Platshållare för text 15">
            <a:extLst>
              <a:ext uri="{FF2B5EF4-FFF2-40B4-BE49-F238E27FC236}">
                <a16:creationId xmlns:a16="http://schemas.microsoft.com/office/drawing/2014/main" id="{84FB9438-0919-4A14-9A25-5D24A29EC4B3}"/>
              </a:ext>
            </a:extLst>
          </p:cNvPr>
          <p:cNvSpPr>
            <a:spLocks noGrp="1"/>
          </p:cNvSpPr>
          <p:nvPr>
            <p:ph type="body" sz="quarter" idx="10"/>
          </p:nvPr>
        </p:nvSpPr>
        <p:spPr>
          <a:xfrm>
            <a:off x="1169988" y="2992580"/>
            <a:ext cx="7793537" cy="2743054"/>
          </a:xfrm>
        </p:spPr>
        <p:txBody>
          <a:bodyPr/>
          <a:lstStyle>
            <a:lvl1pPr>
              <a:spcBef>
                <a:spcPts val="700"/>
              </a:spcBef>
              <a:spcAft>
                <a:spcPts val="0"/>
              </a:spcAft>
              <a:defRPr sz="2800">
                <a:solidFill>
                  <a:schemeClr val="bg1"/>
                </a:solidFill>
              </a:defRPr>
            </a:lvl1pPr>
            <a:lvl2pPr marL="648000" indent="-288000">
              <a:spcBef>
                <a:spcPts val="0"/>
              </a:spcBef>
              <a:defRPr sz="2200" baseline="0">
                <a:solidFill>
                  <a:schemeClr val="bg1"/>
                </a:solidFill>
              </a:defRPr>
            </a:lvl2pPr>
            <a:lvl3pPr marL="864000" indent="-208800">
              <a:spcBef>
                <a:spcPts val="200"/>
              </a:spcBef>
              <a:defRPr sz="2000">
                <a:solidFill>
                  <a:schemeClr val="bg1"/>
                </a:solidFill>
              </a:defRPr>
            </a:lvl3pPr>
            <a:lvl4pPr marL="1080000" indent="-201600">
              <a:spcBef>
                <a:spcPts val="200"/>
              </a:spcBef>
              <a:defRPr>
                <a:solidFill>
                  <a:schemeClr val="bg1"/>
                </a:solidFill>
              </a:defRPr>
            </a:lvl4pPr>
            <a:lvl5pPr marL="0" indent="0">
              <a:spcBef>
                <a:spcPts val="0"/>
              </a:spcBef>
              <a:buNone/>
              <a:defRPr sz="2200">
                <a:solidFill>
                  <a:schemeClr val="bg1"/>
                </a:solidFill>
              </a:defRPr>
            </a:lvl5pPr>
          </a:lstStyle>
          <a:p>
            <a:pPr lvl="0"/>
            <a:r>
              <a:rPr lang="sv-SE"/>
              <a:t>Redigera format för bakgrundstext</a:t>
            </a:r>
          </a:p>
          <a:p>
            <a:pPr lvl="1"/>
            <a:r>
              <a:rPr lang="sv-SE"/>
              <a:t>Nivå två</a:t>
            </a:r>
          </a:p>
          <a:p>
            <a:pPr lvl="2"/>
            <a:r>
              <a:rPr lang="sv-SE"/>
              <a:t>Nivå tre</a:t>
            </a:r>
          </a:p>
          <a:p>
            <a:pPr lvl="3"/>
            <a:r>
              <a:rPr lang="sv-SE"/>
              <a:t>Nivå fyra</a:t>
            </a:r>
          </a:p>
        </p:txBody>
      </p:sp>
    </p:spTree>
    <p:extLst>
      <p:ext uri="{BB962C8B-B14F-4D97-AF65-F5344CB8AC3E}">
        <p14:creationId xmlns:p14="http://schemas.microsoft.com/office/powerpoint/2010/main" val="17450898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Bildbakgrund mö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4">
            <a:extLst>
              <a:ext uri="{FF2B5EF4-FFF2-40B4-BE49-F238E27FC236}">
                <a16:creationId xmlns:a16="http://schemas.microsoft.com/office/drawing/2014/main" id="{9CD6D4D4-DA7E-404D-95C3-350C762D740D}"/>
              </a:ext>
            </a:extLst>
          </p:cNvPr>
          <p:cNvSpPr>
            <a:spLocks noGrp="1" noChangeArrowheads="1"/>
          </p:cNvSpPr>
          <p:nvPr>
            <p:ph type="title"/>
          </p:nvPr>
        </p:nvSpPr>
        <p:spPr bwMode="auto">
          <a:xfrm>
            <a:off x="1169778" y="1365736"/>
            <a:ext cx="779374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nSpc>
                <a:spcPct val="90000"/>
              </a:lnSpc>
              <a:defRPr sz="5400">
                <a:solidFill>
                  <a:schemeClr val="bg2"/>
                </a:solidFill>
              </a:defRPr>
            </a:lvl1pPr>
          </a:lstStyle>
          <a:p>
            <a:pPr lvl="0"/>
            <a:r>
              <a:rPr lang="sv-SE"/>
              <a:t>Klicka här för att ändra mall för rubrikformat</a:t>
            </a:r>
            <a:endParaRPr lang="en-US"/>
          </a:p>
        </p:txBody>
      </p:sp>
      <p:sp>
        <p:nvSpPr>
          <p:cNvPr id="16" name="Platshållare för text 15">
            <a:extLst>
              <a:ext uri="{FF2B5EF4-FFF2-40B4-BE49-F238E27FC236}">
                <a16:creationId xmlns:a16="http://schemas.microsoft.com/office/drawing/2014/main" id="{CC9FB782-90DE-0B41-B09D-B5F0BA3AEAD1}"/>
              </a:ext>
            </a:extLst>
          </p:cNvPr>
          <p:cNvSpPr>
            <a:spLocks noGrp="1"/>
          </p:cNvSpPr>
          <p:nvPr>
            <p:ph type="body" sz="quarter" idx="10"/>
          </p:nvPr>
        </p:nvSpPr>
        <p:spPr>
          <a:xfrm>
            <a:off x="1169988" y="2992580"/>
            <a:ext cx="7793537" cy="2743054"/>
          </a:xfrm>
        </p:spPr>
        <p:txBody>
          <a:bodyPr/>
          <a:lstStyle>
            <a:lvl1pPr>
              <a:spcBef>
                <a:spcPts val="700"/>
              </a:spcBef>
              <a:spcAft>
                <a:spcPts val="0"/>
              </a:spcAft>
              <a:defRPr sz="2800">
                <a:solidFill>
                  <a:schemeClr val="bg1"/>
                </a:solidFill>
              </a:defRPr>
            </a:lvl1pPr>
            <a:lvl2pPr marL="648000" indent="-288000">
              <a:spcBef>
                <a:spcPts val="0"/>
              </a:spcBef>
              <a:defRPr sz="2200" baseline="0">
                <a:solidFill>
                  <a:schemeClr val="bg1"/>
                </a:solidFill>
              </a:defRPr>
            </a:lvl2pPr>
            <a:lvl3pPr marL="864000" indent="-208800">
              <a:spcBef>
                <a:spcPts val="200"/>
              </a:spcBef>
              <a:defRPr sz="2000">
                <a:solidFill>
                  <a:schemeClr val="bg1"/>
                </a:solidFill>
              </a:defRPr>
            </a:lvl3pPr>
            <a:lvl4pPr marL="1080000" indent="-201600">
              <a:spcBef>
                <a:spcPts val="200"/>
              </a:spcBef>
              <a:defRPr>
                <a:solidFill>
                  <a:schemeClr val="bg1"/>
                </a:solidFill>
              </a:defRPr>
            </a:lvl4pPr>
            <a:lvl5pPr marL="0" indent="0">
              <a:spcBef>
                <a:spcPts val="0"/>
              </a:spcBef>
              <a:buNone/>
              <a:defRPr sz="2200">
                <a:solidFill>
                  <a:schemeClr val="bg1"/>
                </a:solidFill>
              </a:defRPr>
            </a:lvl5pPr>
          </a:lstStyle>
          <a:p>
            <a:pPr lvl="0"/>
            <a:r>
              <a:rPr lang="sv-SE"/>
              <a:t>Redigera format för bakgrundstext</a:t>
            </a:r>
          </a:p>
          <a:p>
            <a:pPr lvl="1"/>
            <a:r>
              <a:rPr lang="sv-SE"/>
              <a:t>Nivå två</a:t>
            </a:r>
          </a:p>
          <a:p>
            <a:pPr lvl="2"/>
            <a:r>
              <a:rPr lang="sv-SE"/>
              <a:t>Nivå tre</a:t>
            </a:r>
          </a:p>
          <a:p>
            <a:pPr lvl="3"/>
            <a:r>
              <a:rPr lang="sv-SE"/>
              <a:t>Nivå fyra</a:t>
            </a:r>
          </a:p>
        </p:txBody>
      </p:sp>
      <p:pic>
        <p:nvPicPr>
          <p:cNvPr id="7" name="Bild 6">
            <a:extLst>
              <a:ext uri="{FF2B5EF4-FFF2-40B4-BE49-F238E27FC236}">
                <a16:creationId xmlns:a16="http://schemas.microsoft.com/office/drawing/2014/main" id="{7C900529-FE7B-428D-B39C-67862F3CC431}"/>
              </a:ext>
            </a:extLst>
          </p:cNvPr>
          <p:cNvPicPr>
            <a:picLocks noChangeAspect="1"/>
          </p:cNvPicPr>
          <p:nvPr userDrawn="1"/>
        </p:nvPicPr>
        <p:blipFill>
          <a:blip r:embed="rId3"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5294" y="5889324"/>
            <a:ext cx="1775535" cy="608400"/>
          </a:xfrm>
          <a:prstGeom prst="rect">
            <a:avLst/>
          </a:prstGeom>
        </p:spPr>
      </p:pic>
    </p:spTree>
    <p:extLst>
      <p:ext uri="{BB962C8B-B14F-4D97-AF65-F5344CB8AC3E}">
        <p14:creationId xmlns:p14="http://schemas.microsoft.com/office/powerpoint/2010/main" val="9643100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Bildbakgrund ljusa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4">
            <a:extLst>
              <a:ext uri="{FF2B5EF4-FFF2-40B4-BE49-F238E27FC236}">
                <a16:creationId xmlns:a16="http://schemas.microsoft.com/office/drawing/2014/main" id="{9CD6D4D4-DA7E-404D-95C3-350C762D740D}"/>
              </a:ext>
            </a:extLst>
          </p:cNvPr>
          <p:cNvSpPr>
            <a:spLocks noGrp="1" noChangeArrowheads="1"/>
          </p:cNvSpPr>
          <p:nvPr>
            <p:ph type="title"/>
          </p:nvPr>
        </p:nvSpPr>
        <p:spPr bwMode="auto">
          <a:xfrm>
            <a:off x="1169778" y="1365736"/>
            <a:ext cx="779374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nSpc>
                <a:spcPct val="90000"/>
              </a:lnSpc>
              <a:defRPr sz="5400">
                <a:solidFill>
                  <a:schemeClr val="bg2"/>
                </a:solidFill>
              </a:defRPr>
            </a:lvl1pPr>
          </a:lstStyle>
          <a:p>
            <a:pPr lvl="0"/>
            <a:r>
              <a:rPr lang="sv-SE"/>
              <a:t>Klicka här för att ändra mall för rubrikformat</a:t>
            </a:r>
            <a:endParaRPr lang="en-US"/>
          </a:p>
        </p:txBody>
      </p:sp>
      <p:sp>
        <p:nvSpPr>
          <p:cNvPr id="5" name="Platshållare för text 15">
            <a:extLst>
              <a:ext uri="{FF2B5EF4-FFF2-40B4-BE49-F238E27FC236}">
                <a16:creationId xmlns:a16="http://schemas.microsoft.com/office/drawing/2014/main" id="{EE8A2697-1541-4F07-835F-D2645194E11D}"/>
              </a:ext>
            </a:extLst>
          </p:cNvPr>
          <p:cNvSpPr>
            <a:spLocks noGrp="1"/>
          </p:cNvSpPr>
          <p:nvPr>
            <p:ph type="body" sz="quarter" idx="11"/>
          </p:nvPr>
        </p:nvSpPr>
        <p:spPr>
          <a:xfrm>
            <a:off x="1169988" y="2992580"/>
            <a:ext cx="7793537" cy="2743054"/>
          </a:xfrm>
        </p:spPr>
        <p:txBody>
          <a:bodyPr/>
          <a:lstStyle>
            <a:lvl1pPr>
              <a:spcBef>
                <a:spcPts val="700"/>
              </a:spcBef>
              <a:spcAft>
                <a:spcPts val="0"/>
              </a:spcAft>
              <a:defRPr sz="2800">
                <a:solidFill>
                  <a:schemeClr val="bg1"/>
                </a:solidFill>
              </a:defRPr>
            </a:lvl1pPr>
            <a:lvl2pPr marL="648000" indent="-288000">
              <a:spcBef>
                <a:spcPts val="0"/>
              </a:spcBef>
              <a:defRPr sz="2200" baseline="0">
                <a:solidFill>
                  <a:schemeClr val="bg1"/>
                </a:solidFill>
              </a:defRPr>
            </a:lvl2pPr>
            <a:lvl3pPr marL="864000" indent="-208800">
              <a:spcBef>
                <a:spcPts val="200"/>
              </a:spcBef>
              <a:defRPr sz="2000">
                <a:solidFill>
                  <a:schemeClr val="bg1"/>
                </a:solidFill>
              </a:defRPr>
            </a:lvl3pPr>
            <a:lvl4pPr marL="1080000" indent="-201600">
              <a:spcBef>
                <a:spcPts val="200"/>
              </a:spcBef>
              <a:defRPr>
                <a:solidFill>
                  <a:schemeClr val="bg1"/>
                </a:solidFill>
              </a:defRPr>
            </a:lvl4pPr>
            <a:lvl5pPr marL="0" indent="0">
              <a:spcBef>
                <a:spcPts val="0"/>
              </a:spcBef>
              <a:buNone/>
              <a:defRPr sz="2200">
                <a:solidFill>
                  <a:schemeClr val="bg1"/>
                </a:solidFill>
              </a:defRPr>
            </a:lvl5pPr>
          </a:lstStyle>
          <a:p>
            <a:pPr lvl="0"/>
            <a:r>
              <a:rPr lang="sv-SE"/>
              <a:t>Redigera format för bakgrundstext</a:t>
            </a:r>
          </a:p>
          <a:p>
            <a:pPr lvl="1"/>
            <a:r>
              <a:rPr lang="sv-SE"/>
              <a:t>Nivå två</a:t>
            </a:r>
          </a:p>
          <a:p>
            <a:pPr lvl="2"/>
            <a:r>
              <a:rPr lang="sv-SE"/>
              <a:t>Nivå tre</a:t>
            </a:r>
          </a:p>
          <a:p>
            <a:pPr lvl="3"/>
            <a:r>
              <a:rPr lang="sv-SE"/>
              <a:t>Nivå fyra</a:t>
            </a:r>
          </a:p>
        </p:txBody>
      </p:sp>
      <p:pic>
        <p:nvPicPr>
          <p:cNvPr id="8" name="Bild 7">
            <a:extLst>
              <a:ext uri="{FF2B5EF4-FFF2-40B4-BE49-F238E27FC236}">
                <a16:creationId xmlns:a16="http://schemas.microsoft.com/office/drawing/2014/main" id="{37713593-DAB5-4B7D-98D1-191BB738A04D}"/>
              </a:ext>
            </a:extLst>
          </p:cNvPr>
          <p:cNvPicPr>
            <a:picLocks noChangeAspect="1"/>
          </p:cNvPicPr>
          <p:nvPr userDrawn="1"/>
        </p:nvPicPr>
        <p:blipFill>
          <a:blip r:embed="rId3"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5294" y="5889324"/>
            <a:ext cx="1775535" cy="608400"/>
          </a:xfrm>
          <a:prstGeom prst="rect">
            <a:avLst/>
          </a:prstGeom>
        </p:spPr>
      </p:pic>
    </p:spTree>
    <p:extLst>
      <p:ext uri="{BB962C8B-B14F-4D97-AF65-F5344CB8AC3E}">
        <p14:creationId xmlns:p14="http://schemas.microsoft.com/office/powerpoint/2010/main" val="38184990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Namnskyl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04284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Outr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3D950DCA-2A52-EE43-8491-DA30DD9CA055}"/>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3861350" y="2652348"/>
            <a:ext cx="4558338" cy="1553891"/>
          </a:xfrm>
          <a:prstGeom prst="rect">
            <a:avLst/>
          </a:prstGeom>
        </p:spPr>
      </p:pic>
    </p:spTree>
    <p:extLst>
      <p:ext uri="{BB962C8B-B14F-4D97-AF65-F5344CB8AC3E}">
        <p14:creationId xmlns:p14="http://schemas.microsoft.com/office/powerpoint/2010/main" val="16571881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914400" y="2130426"/>
            <a:ext cx="10363200" cy="1470025"/>
          </a:xfrm>
        </p:spPr>
        <p:txBody>
          <a:bodyPr/>
          <a:lstStyle/>
          <a:p>
            <a:r>
              <a:rPr lang="sv-SE"/>
              <a:t>Klicka här för att ändra format</a:t>
            </a:r>
          </a:p>
        </p:txBody>
      </p:sp>
      <p:sp>
        <p:nvSpPr>
          <p:cNvPr id="3" name="Underrubri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7A06534F-2BC8-364E-91B3-16052F1669B6}" type="datetimeFigureOut">
              <a:rPr lang="sv-SE" smtClean="0"/>
              <a:t>2020-11-01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EBF2B0-6907-DB4C-961C-09F2773EBA83}" type="slidenum">
              <a:rPr lang="sv-SE" smtClean="0"/>
              <a:t>‹#›</a:t>
            </a:fld>
            <a:endParaRPr lang="sv-SE"/>
          </a:p>
        </p:txBody>
      </p:sp>
      <p:pic>
        <p:nvPicPr>
          <p:cNvPr id="7" name="Bildobjekt 22" descr="En bild som visar säng, vatten, person, blå&#10;&#10;Automatiskt genererad beskrivning">
            <a:extLst>
              <a:ext uri="{FF2B5EF4-FFF2-40B4-BE49-F238E27FC236}">
                <a16:creationId xmlns:a16="http://schemas.microsoft.com/office/drawing/2014/main" id="{C4E34E5D-092A-3F40-87C4-F50DBF07F93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526" y="0"/>
            <a:ext cx="12209052" cy="6875051"/>
          </a:xfrm>
          <a:prstGeom prst="rect">
            <a:avLst/>
          </a:prstGeom>
        </p:spPr>
      </p:pic>
      <p:sp>
        <p:nvSpPr>
          <p:cNvPr id="8" name="Rektangel 4">
            <a:extLst>
              <a:ext uri="{FF2B5EF4-FFF2-40B4-BE49-F238E27FC236}">
                <a16:creationId xmlns:a16="http://schemas.microsoft.com/office/drawing/2014/main" id="{039C01B9-EC51-514E-95EF-8867C41C6850}"/>
              </a:ext>
            </a:extLst>
          </p:cNvPr>
          <p:cNvSpPr/>
          <p:nvPr userDrawn="1"/>
        </p:nvSpPr>
        <p:spPr>
          <a:xfrm>
            <a:off x="11782759" y="-8525"/>
            <a:ext cx="417767" cy="2112641"/>
          </a:xfrm>
          <a:prstGeom prst="rect">
            <a:avLst/>
          </a:prstGeom>
          <a:solidFill>
            <a:srgbClr val="FFDA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1800"/>
          </a:p>
        </p:txBody>
      </p:sp>
      <p:sp>
        <p:nvSpPr>
          <p:cNvPr id="9" name="Rektangel 58">
            <a:extLst>
              <a:ext uri="{FF2B5EF4-FFF2-40B4-BE49-F238E27FC236}">
                <a16:creationId xmlns:a16="http://schemas.microsoft.com/office/drawing/2014/main" id="{30BB975C-94F9-824A-BB5E-5E83679590AF}"/>
              </a:ext>
            </a:extLst>
          </p:cNvPr>
          <p:cNvSpPr/>
          <p:nvPr userDrawn="1"/>
        </p:nvSpPr>
        <p:spPr>
          <a:xfrm rot="5400000">
            <a:off x="1015726" y="5392543"/>
            <a:ext cx="449580" cy="2498083"/>
          </a:xfrm>
          <a:prstGeom prst="rect">
            <a:avLst/>
          </a:prstGeom>
          <a:solidFill>
            <a:srgbClr val="0057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1800"/>
          </a:p>
        </p:txBody>
      </p:sp>
      <p:pic>
        <p:nvPicPr>
          <p:cNvPr id="10" name="Bildobjekt 23" descr="En bild som visar text&#10;&#10;Automatiskt genererad beskrivning">
            <a:extLst>
              <a:ext uri="{FF2B5EF4-FFF2-40B4-BE49-F238E27FC236}">
                <a16:creationId xmlns:a16="http://schemas.microsoft.com/office/drawing/2014/main" id="{C156F614-79C4-4641-97EF-4EB868D9D5B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46537" y="5876903"/>
            <a:ext cx="1581108" cy="539891"/>
          </a:xfrm>
          <a:prstGeom prst="rect">
            <a:avLst/>
          </a:prstGeom>
        </p:spPr>
      </p:pic>
    </p:spTree>
    <p:extLst>
      <p:ext uri="{BB962C8B-B14F-4D97-AF65-F5344CB8AC3E}">
        <p14:creationId xmlns:p14="http://schemas.microsoft.com/office/powerpoint/2010/main" val="3265740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3.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18AD1BFC-8AB8-4A70-8070-D604DC172D7F}"/>
              </a:ext>
            </a:extLst>
          </p:cNvPr>
          <p:cNvPicPr>
            <a:picLocks noChangeAspect="1"/>
          </p:cNvPicPr>
          <p:nvPr userDrawn="1"/>
        </p:nvPicPr>
        <p:blipFill>
          <a:blip r:embed="rId29"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27" name="Rectangle 3"/>
          <p:cNvSpPr>
            <a:spLocks noGrp="1" noChangeArrowheads="1"/>
          </p:cNvSpPr>
          <p:nvPr>
            <p:ph type="body" idx="1"/>
          </p:nvPr>
        </p:nvSpPr>
        <p:spPr bwMode="auto">
          <a:xfrm>
            <a:off x="1162904" y="2661136"/>
            <a:ext cx="7639538" cy="322818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sv-SE"/>
              <a:t>Redigera format för bakgrundstext</a:t>
            </a:r>
          </a:p>
          <a:p>
            <a:pPr lvl="1"/>
            <a:r>
              <a:rPr lang="sv-SE"/>
              <a:t>Nivå två</a:t>
            </a:r>
          </a:p>
          <a:p>
            <a:pPr lvl="2"/>
            <a:r>
              <a:rPr lang="sv-SE"/>
              <a:t>Nivå tre</a:t>
            </a:r>
          </a:p>
          <a:p>
            <a:pPr lvl="3"/>
            <a:r>
              <a:rPr lang="sv-SE"/>
              <a:t>Nivå fyra</a:t>
            </a:r>
          </a:p>
        </p:txBody>
      </p:sp>
      <p:sp>
        <p:nvSpPr>
          <p:cNvPr id="1038" name="Rectangle 14"/>
          <p:cNvSpPr>
            <a:spLocks noGrp="1" noChangeArrowheads="1"/>
          </p:cNvSpPr>
          <p:nvPr>
            <p:ph type="title"/>
          </p:nvPr>
        </p:nvSpPr>
        <p:spPr bwMode="auto">
          <a:xfrm>
            <a:off x="1162904" y="1365736"/>
            <a:ext cx="7639538"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sv-SE"/>
              <a:t>Klicka här för att ändra mall för rubrikformat</a:t>
            </a:r>
            <a:endParaRPr lang="en-US"/>
          </a:p>
        </p:txBody>
      </p:sp>
      <p:pic>
        <p:nvPicPr>
          <p:cNvPr id="7" name="Bild 6">
            <a:extLst>
              <a:ext uri="{FF2B5EF4-FFF2-40B4-BE49-F238E27FC236}">
                <a16:creationId xmlns:a16="http://schemas.microsoft.com/office/drawing/2014/main" id="{BF0F7778-852E-4764-890C-9C7A8AFE9357}"/>
              </a:ext>
            </a:extLst>
          </p:cNvPr>
          <p:cNvPicPr>
            <a:picLocks noChangeAspect="1"/>
          </p:cNvPicPr>
          <p:nvPr userDrawn="1"/>
        </p:nvPicPr>
        <p:blipFill>
          <a:blip r:embed="rId30" cstate="email">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468924" y="5886174"/>
            <a:ext cx="1781906" cy="610583"/>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7" r:id="rId2"/>
    <p:sldLayoutId id="2147483683" r:id="rId3"/>
    <p:sldLayoutId id="2147483659" r:id="rId4"/>
    <p:sldLayoutId id="2147483662" r:id="rId5"/>
    <p:sldLayoutId id="2147483664" r:id="rId6"/>
    <p:sldLayoutId id="2147483663" r:id="rId7"/>
    <p:sldLayoutId id="2147483665" r:id="rId8"/>
    <p:sldLayoutId id="2147483666" r:id="rId9"/>
    <p:sldLayoutId id="2147483668" r:id="rId10"/>
    <p:sldLayoutId id="2147483667" r:id="rId11"/>
    <p:sldLayoutId id="2147483679" r:id="rId12"/>
    <p:sldLayoutId id="2147483680" r:id="rId13"/>
    <p:sldLayoutId id="2147483678" r:id="rId14"/>
    <p:sldLayoutId id="2147483673" r:id="rId15"/>
    <p:sldLayoutId id="2147483686" r:id="rId16"/>
    <p:sldLayoutId id="2147483674" r:id="rId17"/>
    <p:sldLayoutId id="2147483681" r:id="rId18"/>
    <p:sldLayoutId id="2147483669" r:id="rId19"/>
    <p:sldLayoutId id="2147483655" r:id="rId20"/>
    <p:sldLayoutId id="2147483682" r:id="rId21"/>
    <p:sldLayoutId id="2147483675" r:id="rId22"/>
    <p:sldLayoutId id="2147483677" r:id="rId23"/>
    <p:sldLayoutId id="2147483676" r:id="rId24"/>
    <p:sldLayoutId id="2147483684" r:id="rId25"/>
    <p:sldLayoutId id="2147483685" r:id="rId26"/>
    <p:sldLayoutId id="2147483689" r:id="rId27"/>
  </p:sldLayoutIdLst>
  <p:txStyles>
    <p:titleStyle>
      <a:lvl1pPr algn="l" rtl="0" eaLnBrk="1" fontAlgn="base" hangingPunct="1">
        <a:spcBef>
          <a:spcPct val="0"/>
        </a:spcBef>
        <a:spcAft>
          <a:spcPct val="0"/>
        </a:spcAft>
        <a:defRPr sz="5200" cap="all" baseline="0">
          <a:solidFill>
            <a:schemeClr val="tx1"/>
          </a:solidFill>
          <a:latin typeface="+mj-lt"/>
          <a:ea typeface="+mj-ea"/>
          <a:cs typeface="+mj-cs"/>
        </a:defRPr>
      </a:lvl1pPr>
      <a:lvl2pPr algn="l" rtl="0" eaLnBrk="1" fontAlgn="base" hangingPunct="1">
        <a:spcBef>
          <a:spcPct val="0"/>
        </a:spcBef>
        <a:spcAft>
          <a:spcPct val="0"/>
        </a:spcAft>
        <a:defRPr sz="2400">
          <a:solidFill>
            <a:schemeClr val="tx2"/>
          </a:solidFill>
          <a:latin typeface="Arial" charset="0"/>
          <a:ea typeface="ＭＳ Ｐゴシック" pitchFamily="16" charset="-128"/>
        </a:defRPr>
      </a:lvl2pPr>
      <a:lvl3pPr algn="l" rtl="0" eaLnBrk="1" fontAlgn="base" hangingPunct="1">
        <a:spcBef>
          <a:spcPct val="0"/>
        </a:spcBef>
        <a:spcAft>
          <a:spcPct val="0"/>
        </a:spcAft>
        <a:defRPr sz="2400">
          <a:solidFill>
            <a:schemeClr val="tx2"/>
          </a:solidFill>
          <a:latin typeface="Arial" charset="0"/>
          <a:ea typeface="ＭＳ Ｐゴシック" pitchFamily="16" charset="-128"/>
        </a:defRPr>
      </a:lvl3pPr>
      <a:lvl4pPr algn="l" rtl="0" eaLnBrk="1" fontAlgn="base" hangingPunct="1">
        <a:spcBef>
          <a:spcPct val="0"/>
        </a:spcBef>
        <a:spcAft>
          <a:spcPct val="0"/>
        </a:spcAft>
        <a:defRPr sz="2400">
          <a:solidFill>
            <a:schemeClr val="tx2"/>
          </a:solidFill>
          <a:latin typeface="Arial" charset="0"/>
          <a:ea typeface="ＭＳ Ｐゴシック" pitchFamily="16" charset="-128"/>
        </a:defRPr>
      </a:lvl4pPr>
      <a:lvl5pPr algn="l" rtl="0" eaLnBrk="1" fontAlgn="base" hangingPunct="1">
        <a:spcBef>
          <a:spcPct val="0"/>
        </a:spcBef>
        <a:spcAft>
          <a:spcPct val="0"/>
        </a:spcAft>
        <a:defRPr sz="2400">
          <a:solidFill>
            <a:schemeClr val="tx2"/>
          </a:solidFill>
          <a:latin typeface="Arial" charset="0"/>
          <a:ea typeface="ＭＳ Ｐゴシック" pitchFamily="16" charset="-128"/>
        </a:defRPr>
      </a:lvl5pPr>
      <a:lvl6pPr marL="457200" algn="l" rtl="0" eaLnBrk="1" fontAlgn="base" hangingPunct="1">
        <a:spcBef>
          <a:spcPct val="0"/>
        </a:spcBef>
        <a:spcAft>
          <a:spcPct val="0"/>
        </a:spcAft>
        <a:defRPr sz="2400">
          <a:solidFill>
            <a:schemeClr val="tx2"/>
          </a:solidFill>
          <a:latin typeface="Arial" charset="0"/>
          <a:ea typeface="ＭＳ Ｐゴシック" pitchFamily="16" charset="-128"/>
        </a:defRPr>
      </a:lvl6pPr>
      <a:lvl7pPr marL="914400" algn="l" rtl="0" eaLnBrk="1" fontAlgn="base" hangingPunct="1">
        <a:spcBef>
          <a:spcPct val="0"/>
        </a:spcBef>
        <a:spcAft>
          <a:spcPct val="0"/>
        </a:spcAft>
        <a:defRPr sz="2400">
          <a:solidFill>
            <a:schemeClr val="tx2"/>
          </a:solidFill>
          <a:latin typeface="Arial" charset="0"/>
          <a:ea typeface="ＭＳ Ｐゴシック" pitchFamily="16" charset="-128"/>
        </a:defRPr>
      </a:lvl7pPr>
      <a:lvl8pPr marL="1371600" algn="l" rtl="0" eaLnBrk="1" fontAlgn="base" hangingPunct="1">
        <a:spcBef>
          <a:spcPct val="0"/>
        </a:spcBef>
        <a:spcAft>
          <a:spcPct val="0"/>
        </a:spcAft>
        <a:defRPr sz="2400">
          <a:solidFill>
            <a:schemeClr val="tx2"/>
          </a:solidFill>
          <a:latin typeface="Arial" charset="0"/>
          <a:ea typeface="ＭＳ Ｐゴシック" pitchFamily="16" charset="-128"/>
        </a:defRPr>
      </a:lvl8pPr>
      <a:lvl9pPr marL="1828800" algn="l" rtl="0" eaLnBrk="1" fontAlgn="base" hangingPunct="1">
        <a:spcBef>
          <a:spcPct val="0"/>
        </a:spcBef>
        <a:spcAft>
          <a:spcPct val="0"/>
        </a:spcAft>
        <a:defRPr sz="2400">
          <a:solidFill>
            <a:schemeClr val="tx2"/>
          </a:solidFill>
          <a:latin typeface="Arial" charset="0"/>
          <a:ea typeface="ＭＳ Ｐゴシック" pitchFamily="16" charset="-128"/>
        </a:defRPr>
      </a:lvl9pPr>
    </p:titleStyle>
    <p:bodyStyle>
      <a:lvl1pPr marL="342900" indent="-342900" algn="l" rtl="0" eaLnBrk="1" fontAlgn="base" hangingPunct="1">
        <a:lnSpc>
          <a:spcPct val="110000"/>
        </a:lnSpc>
        <a:spcBef>
          <a:spcPct val="20000"/>
        </a:spcBef>
        <a:spcAft>
          <a:spcPct val="20000"/>
        </a:spcAft>
        <a:buFont typeface="Wingdings" panose="05000000000000000000" pitchFamily="2" charset="2"/>
        <a:buChar char="§"/>
        <a:defRPr sz="2800">
          <a:solidFill>
            <a:schemeClr val="tx1"/>
          </a:solidFill>
          <a:latin typeface="+mn-lt"/>
          <a:ea typeface="+mn-ea"/>
          <a:cs typeface="+mn-cs"/>
        </a:defRPr>
      </a:lvl1pPr>
      <a:lvl2pPr marL="648000" indent="-285750" algn="l" rtl="0" eaLnBrk="1" fontAlgn="base" hangingPunct="1">
        <a:spcBef>
          <a:spcPts val="0"/>
        </a:spcBef>
        <a:spcAft>
          <a:spcPct val="0"/>
        </a:spcAft>
        <a:buChar char="–"/>
        <a:defRPr sz="2200">
          <a:solidFill>
            <a:schemeClr val="tx1"/>
          </a:solidFill>
          <a:latin typeface="+mn-lt"/>
          <a:ea typeface="+mn-ea"/>
        </a:defRPr>
      </a:lvl2pPr>
      <a:lvl3pPr marL="864000" indent="-208800" algn="l" rtl="0" eaLnBrk="1" fontAlgn="base" hangingPunct="1">
        <a:spcBef>
          <a:spcPct val="20000"/>
        </a:spcBef>
        <a:spcAft>
          <a:spcPct val="0"/>
        </a:spcAft>
        <a:buChar char="•"/>
        <a:defRPr sz="2000">
          <a:solidFill>
            <a:schemeClr val="tx1"/>
          </a:solidFill>
          <a:latin typeface="+mn-lt"/>
          <a:ea typeface="+mn-ea"/>
        </a:defRPr>
      </a:lvl3pPr>
      <a:lvl4pPr marL="1080000" indent="-201600" algn="l" rtl="0" eaLnBrk="1" fontAlgn="base" hangingPunct="1">
        <a:spcBef>
          <a:spcPts val="480"/>
        </a:spcBef>
        <a:spcAft>
          <a:spcPct val="0"/>
        </a:spcAft>
        <a:buChar char="–"/>
        <a:defRPr sz="1400">
          <a:solidFill>
            <a:schemeClr val="tx1"/>
          </a:solidFill>
          <a:latin typeface="+mn-lt"/>
          <a:ea typeface="+mn-ea"/>
        </a:defRPr>
      </a:lvl4pPr>
      <a:lvl5pPr marL="630238" indent="0" algn="l" rtl="0" eaLnBrk="1" fontAlgn="base" hangingPunct="1">
        <a:spcBef>
          <a:spcPct val="20000"/>
        </a:spcBef>
        <a:spcAft>
          <a:spcPct val="0"/>
        </a:spcAft>
        <a:buFont typeface="Arial" panose="020B0604020202020204" pitchFamily="34" charset="0"/>
        <a:buNone/>
        <a:defRPr sz="2200">
          <a:solidFill>
            <a:schemeClr val="tx1"/>
          </a:solidFill>
          <a:latin typeface="+mn-lt"/>
          <a:ea typeface="+mn-ea"/>
        </a:defRPr>
      </a:lvl5pPr>
      <a:lvl6pPr marL="2514600" indent="-228600" algn="l" rtl="0" eaLnBrk="1" fontAlgn="base" hangingPunct="1">
        <a:spcBef>
          <a:spcPct val="20000"/>
        </a:spcBef>
        <a:spcAft>
          <a:spcPct val="0"/>
        </a:spcAft>
        <a:buChar char="»"/>
        <a:defRPr sz="1600">
          <a:solidFill>
            <a:schemeClr val="tx1"/>
          </a:solidFill>
          <a:latin typeface="+mn-lt"/>
          <a:ea typeface="+mn-ea"/>
        </a:defRPr>
      </a:lvl6pPr>
      <a:lvl7pPr marL="2971800" indent="-228600" algn="l" rtl="0" eaLnBrk="1" fontAlgn="base" hangingPunct="1">
        <a:spcBef>
          <a:spcPct val="20000"/>
        </a:spcBef>
        <a:spcAft>
          <a:spcPct val="0"/>
        </a:spcAft>
        <a:buChar char="»"/>
        <a:defRPr sz="1600">
          <a:solidFill>
            <a:schemeClr val="tx1"/>
          </a:solidFill>
          <a:latin typeface="+mn-lt"/>
          <a:ea typeface="+mn-ea"/>
        </a:defRPr>
      </a:lvl7pPr>
      <a:lvl8pPr marL="3429000" indent="-228600" algn="l" rtl="0" eaLnBrk="1" fontAlgn="base" hangingPunct="1">
        <a:spcBef>
          <a:spcPct val="20000"/>
        </a:spcBef>
        <a:spcAft>
          <a:spcPct val="0"/>
        </a:spcAft>
        <a:buChar char="»"/>
        <a:defRPr sz="1600">
          <a:solidFill>
            <a:schemeClr val="tx1"/>
          </a:solidFill>
          <a:latin typeface="+mn-lt"/>
          <a:ea typeface="+mn-ea"/>
        </a:defRPr>
      </a:lvl8pPr>
      <a:lvl9pPr marL="3886200" indent="-228600" algn="l" rtl="0" eaLnBrk="1" fontAlgn="base" hangingPunct="1">
        <a:spcBef>
          <a:spcPct val="20000"/>
        </a:spcBef>
        <a:spcAft>
          <a:spcPct val="0"/>
        </a:spcAft>
        <a:buChar char="»"/>
        <a:defRPr sz="1600">
          <a:solidFill>
            <a:schemeClr val="tx1"/>
          </a:solidFill>
          <a:latin typeface="+mn-lt"/>
          <a:ea typeface="+mn-ea"/>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jpeg"/><Relationship Id="rId9" Type="http://schemas.openxmlformats.org/officeDocument/2006/relationships/image" Target="../media/image34.jpeg"/></Relationships>
</file>

<file path=ppt/slides/_rels/slide7.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jpeg"/><Relationship Id="rId9" Type="http://schemas.openxmlformats.org/officeDocument/2006/relationships/image" Target="../media/image34.jpeg"/></Relationships>
</file>

<file path=ppt/slides/_rels/slide8.xml.rels><?xml version="1.0" encoding="UTF-8" standalone="yes"?>
<Relationships xmlns="http://schemas.openxmlformats.org/package/2006/relationships"><Relationship Id="rId3" Type="http://schemas.openxmlformats.org/officeDocument/2006/relationships/hyperlink" Target="https://youtu.be/2MDEReRpFcw"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5.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hyperlink" Target="https://www.rf.se/RFarbetarmed/Strategi2025"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hyperlink" Target="https://www.skidor.com/globalassets/svenska-skidforbundet/dokument/ssf/strategi/ssf_strategi_2026.pdf?w=900&amp;h=900"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hyperlink" Target="https://bit.ly/2Jnk7sn" TargetMode="External"/><Relationship Id="rId5" Type="http://schemas.openxmlformats.org/officeDocument/2006/relationships/hyperlink" Target="http://www.skidor.com/strategi2026" TargetMode="External"/><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0457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2C2E8-7F80-314E-AD2D-9A64C007184D}"/>
              </a:ext>
            </a:extLst>
          </p:cNvPr>
          <p:cNvSpPr>
            <a:spLocks noGrp="1"/>
          </p:cNvSpPr>
          <p:nvPr>
            <p:ph type="title"/>
          </p:nvPr>
        </p:nvSpPr>
        <p:spPr/>
        <p:txBody>
          <a:bodyPr/>
          <a:lstStyle/>
          <a:p>
            <a:r>
              <a:rPr lang="en-GB" dirty="0" err="1"/>
              <a:t>Vår</a:t>
            </a:r>
            <a:r>
              <a:rPr lang="en-GB" dirty="0"/>
              <a:t> </a:t>
            </a:r>
            <a:r>
              <a:rPr lang="en-GB" dirty="0" err="1"/>
              <a:t>gemensamma</a:t>
            </a:r>
            <a:br>
              <a:rPr lang="en-GB" dirty="0"/>
            </a:br>
            <a:r>
              <a:rPr lang="en-GB" dirty="0" err="1">
                <a:solidFill>
                  <a:schemeClr val="bg1"/>
                </a:solidFill>
              </a:rPr>
              <a:t>strategiska</a:t>
            </a:r>
            <a:r>
              <a:rPr lang="en-GB" dirty="0">
                <a:solidFill>
                  <a:schemeClr val="bg1"/>
                </a:solidFill>
              </a:rPr>
              <a:t> plan</a:t>
            </a:r>
            <a:endParaRPr lang="en-SE" dirty="0">
              <a:solidFill>
                <a:schemeClr val="bg1"/>
              </a:solidFill>
            </a:endParaRPr>
          </a:p>
        </p:txBody>
      </p:sp>
    </p:spTree>
    <p:extLst>
      <p:ext uri="{BB962C8B-B14F-4D97-AF65-F5344CB8AC3E}">
        <p14:creationId xmlns:p14="http://schemas.microsoft.com/office/powerpoint/2010/main" val="2045670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1F2E9E1-6812-B641-93B5-D1E17F74C22C}"/>
              </a:ext>
            </a:extLst>
          </p:cNvPr>
          <p:cNvGrpSpPr/>
          <p:nvPr/>
        </p:nvGrpSpPr>
        <p:grpSpPr>
          <a:xfrm>
            <a:off x="-8526" y="-8525"/>
            <a:ext cx="12209052" cy="6875049"/>
            <a:chOff x="-8526" y="-8525"/>
            <a:chExt cx="12209052" cy="6875049"/>
          </a:xfrm>
        </p:grpSpPr>
        <p:pic>
          <p:nvPicPr>
            <p:cNvPr id="4" name="Bildobjekt 2" descr="En bild som visar snö, person, utomhus, ung&#10;&#10;Automatiskt genererad beskrivning">
              <a:extLst>
                <a:ext uri="{FF2B5EF4-FFF2-40B4-BE49-F238E27FC236}">
                  <a16:creationId xmlns:a16="http://schemas.microsoft.com/office/drawing/2014/main" id="{AD3794A9-11E5-8D4C-89C9-75EB0FEF6673}"/>
                </a:ext>
              </a:extLst>
            </p:cNvPr>
            <p:cNvPicPr>
              <a:picLocks noChangeAspect="1"/>
            </p:cNvPicPr>
            <p:nvPr/>
          </p:nvPicPr>
          <p:blipFill rotWithShape="1">
            <a:blip r:embed="rId3"/>
            <a:srcRect t="10516" b="10420"/>
            <a:stretch/>
          </p:blipFill>
          <p:spPr>
            <a:xfrm>
              <a:off x="-8526" y="0"/>
              <a:ext cx="12209052" cy="6866524"/>
            </a:xfrm>
            <a:prstGeom prst="rect">
              <a:avLst/>
            </a:prstGeom>
          </p:spPr>
        </p:pic>
        <p:sp>
          <p:nvSpPr>
            <p:cNvPr id="5" name="Rektangel 6">
              <a:extLst>
                <a:ext uri="{FF2B5EF4-FFF2-40B4-BE49-F238E27FC236}">
                  <a16:creationId xmlns:a16="http://schemas.microsoft.com/office/drawing/2014/main" id="{3DB47AF4-3997-244A-AF72-2D8EFD41B40A}"/>
                </a:ext>
              </a:extLst>
            </p:cNvPr>
            <p:cNvSpPr/>
            <p:nvPr/>
          </p:nvSpPr>
          <p:spPr>
            <a:xfrm>
              <a:off x="729871" y="718175"/>
              <a:ext cx="3363828" cy="2272417"/>
            </a:xfrm>
            <a:prstGeom prst="rect">
              <a:avLst/>
            </a:prstGeom>
          </p:spPr>
          <p:txBody>
            <a:bodyPr wrap="square">
              <a:spAutoFit/>
            </a:bodyPr>
            <a:lstStyle/>
            <a:p>
              <a:pPr algn="ctr">
                <a:lnSpc>
                  <a:spcPts val="8520"/>
                </a:lnSpc>
                <a:spcBef>
                  <a:spcPts val="0"/>
                </a:spcBef>
              </a:pPr>
              <a:r>
                <a:rPr lang="sv-SE" sz="5867" dirty="0">
                  <a:solidFill>
                    <a:srgbClr val="009FE3"/>
                  </a:solidFill>
                  <a:latin typeface="Impact" panose="020B0806030902050204" pitchFamily="34" charset="0"/>
                  <a:ea typeface="Arial" charset="0"/>
                  <a:cs typeface="Arial" charset="0"/>
                </a:rPr>
                <a:t>STRATEGI</a:t>
              </a:r>
            </a:p>
            <a:p>
              <a:pPr algn="ctr">
                <a:lnSpc>
                  <a:spcPts val="8520"/>
                </a:lnSpc>
                <a:spcBef>
                  <a:spcPts val="0"/>
                </a:spcBef>
              </a:pPr>
              <a:r>
                <a:rPr lang="sv-SE" sz="9600" dirty="0">
                  <a:solidFill>
                    <a:srgbClr val="FFDA1B"/>
                  </a:solidFill>
                  <a:latin typeface="Impact" panose="020B0806030902050204" pitchFamily="34" charset="0"/>
                  <a:ea typeface="Arial" charset="0"/>
                  <a:cs typeface="Arial" charset="0"/>
                </a:rPr>
                <a:t>2026</a:t>
              </a:r>
            </a:p>
          </p:txBody>
        </p:sp>
        <p:sp>
          <p:nvSpPr>
            <p:cNvPr id="6" name="Rektangel 4">
              <a:extLst>
                <a:ext uri="{FF2B5EF4-FFF2-40B4-BE49-F238E27FC236}">
                  <a16:creationId xmlns:a16="http://schemas.microsoft.com/office/drawing/2014/main" id="{F5E7E680-320F-3E4E-A485-BD08D2913F5A}"/>
                </a:ext>
              </a:extLst>
            </p:cNvPr>
            <p:cNvSpPr/>
            <p:nvPr/>
          </p:nvSpPr>
          <p:spPr>
            <a:xfrm>
              <a:off x="11782759" y="-8525"/>
              <a:ext cx="417767" cy="2112641"/>
            </a:xfrm>
            <a:prstGeom prst="rect">
              <a:avLst/>
            </a:prstGeom>
            <a:solidFill>
              <a:srgbClr val="FFDA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1800"/>
            </a:p>
          </p:txBody>
        </p:sp>
      </p:grpSp>
    </p:spTree>
    <p:extLst>
      <p:ext uri="{BB962C8B-B14F-4D97-AF65-F5344CB8AC3E}">
        <p14:creationId xmlns:p14="http://schemas.microsoft.com/office/powerpoint/2010/main" val="3877047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BBE7D-167E-7B41-B2AE-8844AB85665C}"/>
              </a:ext>
            </a:extLst>
          </p:cNvPr>
          <p:cNvSpPr>
            <a:spLocks noGrp="1"/>
          </p:cNvSpPr>
          <p:nvPr>
            <p:ph type="title"/>
          </p:nvPr>
        </p:nvSpPr>
        <p:spPr>
          <a:xfrm>
            <a:off x="743804" y="768943"/>
            <a:ext cx="7639538" cy="1034457"/>
          </a:xfrm>
        </p:spPr>
        <p:txBody>
          <a:bodyPr/>
          <a:lstStyle/>
          <a:p>
            <a:r>
              <a:rPr lang="sv-SE" dirty="0">
                <a:solidFill>
                  <a:schemeClr val="bg2"/>
                </a:solidFill>
              </a:rPr>
              <a:t>innehåll</a:t>
            </a:r>
            <a:endParaRPr lang="en-SE" dirty="0">
              <a:solidFill>
                <a:schemeClr val="bg1"/>
              </a:solidFill>
            </a:endParaRPr>
          </a:p>
        </p:txBody>
      </p:sp>
      <p:sp>
        <p:nvSpPr>
          <p:cNvPr id="3" name="Text Placeholder 2">
            <a:extLst>
              <a:ext uri="{FF2B5EF4-FFF2-40B4-BE49-F238E27FC236}">
                <a16:creationId xmlns:a16="http://schemas.microsoft.com/office/drawing/2014/main" id="{8B78B632-A2AB-8045-96D1-4388734E1765}"/>
              </a:ext>
            </a:extLst>
          </p:cNvPr>
          <p:cNvSpPr>
            <a:spLocks noGrp="1"/>
          </p:cNvSpPr>
          <p:nvPr>
            <p:ph type="body" sz="quarter" idx="4294967295"/>
          </p:nvPr>
        </p:nvSpPr>
        <p:spPr>
          <a:xfrm>
            <a:off x="743804" y="1803400"/>
            <a:ext cx="7793038" cy="4749800"/>
          </a:xfrm>
        </p:spPr>
        <p:txBody>
          <a:bodyPr/>
          <a:lstStyle/>
          <a:p>
            <a:pPr>
              <a:lnSpc>
                <a:spcPts val="3280"/>
              </a:lnSpc>
            </a:pPr>
            <a:r>
              <a:rPr lang="en-SE" sz="2400" dirty="0">
                <a:solidFill>
                  <a:schemeClr val="bg2"/>
                </a:solidFill>
              </a:rPr>
              <a:t>Bakgrund, nuläge, önskeläge</a:t>
            </a:r>
            <a:r>
              <a:rPr lang="en-SE" sz="2400" dirty="0">
                <a:solidFill>
                  <a:schemeClr val="bg1"/>
                </a:solidFill>
              </a:rPr>
              <a:t>	</a:t>
            </a:r>
          </a:p>
          <a:p>
            <a:pPr lvl="1">
              <a:lnSpc>
                <a:spcPts val="3280"/>
              </a:lnSpc>
            </a:pPr>
            <a:r>
              <a:rPr lang="en-GB" sz="2000" dirty="0">
                <a:solidFill>
                  <a:schemeClr val="bg1"/>
                </a:solidFill>
              </a:rPr>
              <a:t>V</a:t>
            </a:r>
            <a:r>
              <a:rPr lang="en-SE" sz="2000" dirty="0">
                <a:solidFill>
                  <a:schemeClr val="bg1"/>
                </a:solidFill>
              </a:rPr>
              <a:t>ision och mission</a:t>
            </a:r>
          </a:p>
          <a:p>
            <a:pPr lvl="1">
              <a:lnSpc>
                <a:spcPts val="3280"/>
              </a:lnSpc>
            </a:pPr>
            <a:r>
              <a:rPr lang="en-GB" sz="2000" dirty="0" err="1">
                <a:solidFill>
                  <a:schemeClr val="bg1"/>
                </a:solidFill>
              </a:rPr>
              <a:t>Bakgrund</a:t>
            </a:r>
            <a:endParaRPr lang="en-GB" sz="2000" dirty="0">
              <a:solidFill>
                <a:schemeClr val="bg1"/>
              </a:solidFill>
            </a:endParaRPr>
          </a:p>
          <a:p>
            <a:pPr lvl="1">
              <a:lnSpc>
                <a:spcPts val="3280"/>
              </a:lnSpc>
            </a:pPr>
            <a:r>
              <a:rPr lang="en-SE" sz="2000" dirty="0">
                <a:solidFill>
                  <a:schemeClr val="bg1"/>
                </a:solidFill>
              </a:rPr>
              <a:t>Nuläge </a:t>
            </a:r>
          </a:p>
          <a:p>
            <a:pPr lvl="1">
              <a:lnSpc>
                <a:spcPts val="3280"/>
              </a:lnSpc>
            </a:pPr>
            <a:r>
              <a:rPr lang="en-SE" sz="2000" dirty="0">
                <a:solidFill>
                  <a:schemeClr val="bg1"/>
                </a:solidFill>
              </a:rPr>
              <a:t>Önskeläge 2026</a:t>
            </a:r>
          </a:p>
          <a:p>
            <a:pPr>
              <a:lnSpc>
                <a:spcPts val="3280"/>
              </a:lnSpc>
            </a:pPr>
            <a:r>
              <a:rPr lang="en-SE" sz="2400" dirty="0">
                <a:solidFill>
                  <a:schemeClr val="bg2"/>
                </a:solidFill>
              </a:rPr>
              <a:t>Strategisk plan </a:t>
            </a:r>
            <a:r>
              <a:rPr lang="sv-SE" sz="2400" dirty="0">
                <a:solidFill>
                  <a:schemeClr val="bg2"/>
                </a:solidFill>
              </a:rPr>
              <a:t>–</a:t>
            </a:r>
            <a:r>
              <a:rPr lang="en-SE" sz="2400" dirty="0">
                <a:solidFill>
                  <a:schemeClr val="bg2"/>
                </a:solidFill>
              </a:rPr>
              <a:t> </a:t>
            </a:r>
            <a:r>
              <a:rPr lang="sv-SE" sz="2400" dirty="0">
                <a:solidFill>
                  <a:schemeClr val="bg2"/>
                </a:solidFill>
              </a:rPr>
              <a:t>p</a:t>
            </a:r>
            <a:r>
              <a:rPr lang="en-SE" sz="2400" dirty="0">
                <a:solidFill>
                  <a:schemeClr val="bg2"/>
                </a:solidFill>
              </a:rPr>
              <a:t>rioriterade områden</a:t>
            </a:r>
          </a:p>
          <a:p>
            <a:pPr lvl="1">
              <a:lnSpc>
                <a:spcPts val="3280"/>
              </a:lnSpc>
            </a:pPr>
            <a:r>
              <a:rPr lang="en-SE" sz="2000" dirty="0">
                <a:solidFill>
                  <a:schemeClr val="bg1"/>
                </a:solidFill>
              </a:rPr>
              <a:t>M</a:t>
            </a:r>
            <a:r>
              <a:rPr lang="en-GB" sz="2000" dirty="0">
                <a:solidFill>
                  <a:schemeClr val="bg1"/>
                </a:solidFill>
              </a:rPr>
              <a:t>o</a:t>
            </a:r>
            <a:r>
              <a:rPr lang="en-SE" sz="2000" dirty="0">
                <a:solidFill>
                  <a:schemeClr val="bg1"/>
                </a:solidFill>
              </a:rPr>
              <a:t>dern idrott</a:t>
            </a:r>
          </a:p>
          <a:p>
            <a:pPr lvl="1">
              <a:lnSpc>
                <a:spcPts val="3280"/>
              </a:lnSpc>
            </a:pPr>
            <a:r>
              <a:rPr lang="en-SE" sz="2000" dirty="0">
                <a:solidFill>
                  <a:schemeClr val="bg1"/>
                </a:solidFill>
              </a:rPr>
              <a:t>Attraktiv partner</a:t>
            </a:r>
          </a:p>
          <a:p>
            <a:pPr lvl="1">
              <a:lnSpc>
                <a:spcPts val="3280"/>
              </a:lnSpc>
            </a:pPr>
            <a:r>
              <a:rPr lang="en-SE" sz="2000" dirty="0">
                <a:solidFill>
                  <a:schemeClr val="bg1"/>
                </a:solidFill>
              </a:rPr>
              <a:t>Ledarskap </a:t>
            </a:r>
            <a:r>
              <a:rPr lang="en-GB" sz="2000" dirty="0">
                <a:solidFill>
                  <a:schemeClr val="bg1"/>
                </a:solidFill>
              </a:rPr>
              <a:t>i</a:t>
            </a:r>
            <a:r>
              <a:rPr lang="en-SE" sz="2000" dirty="0">
                <a:solidFill>
                  <a:schemeClr val="bg1"/>
                </a:solidFill>
              </a:rPr>
              <a:t> framkant</a:t>
            </a:r>
          </a:p>
          <a:p>
            <a:pPr lvl="1">
              <a:lnSpc>
                <a:spcPts val="3280"/>
              </a:lnSpc>
            </a:pPr>
            <a:r>
              <a:rPr lang="en-SE" sz="2000" dirty="0">
                <a:solidFill>
                  <a:schemeClr val="bg1"/>
                </a:solidFill>
              </a:rPr>
              <a:t>Tillgänglighet för tillväxt</a:t>
            </a:r>
          </a:p>
          <a:p>
            <a:pPr lvl="1"/>
            <a:endParaRPr lang="en-SE" sz="2000" dirty="0">
              <a:solidFill>
                <a:schemeClr val="bg1"/>
              </a:solidFill>
            </a:endParaRPr>
          </a:p>
        </p:txBody>
      </p:sp>
    </p:spTree>
    <p:extLst>
      <p:ext uri="{BB962C8B-B14F-4D97-AF65-F5344CB8AC3E}">
        <p14:creationId xmlns:p14="http://schemas.microsoft.com/office/powerpoint/2010/main" val="3186950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BBE7D-167E-7B41-B2AE-8844AB85665C}"/>
              </a:ext>
            </a:extLst>
          </p:cNvPr>
          <p:cNvSpPr>
            <a:spLocks noGrp="1"/>
          </p:cNvSpPr>
          <p:nvPr>
            <p:ph type="title"/>
          </p:nvPr>
        </p:nvSpPr>
        <p:spPr>
          <a:xfrm>
            <a:off x="743804" y="768943"/>
            <a:ext cx="7639538" cy="1034457"/>
          </a:xfrm>
        </p:spPr>
        <p:txBody>
          <a:bodyPr/>
          <a:lstStyle/>
          <a:p>
            <a:r>
              <a:rPr lang="sv-SE" dirty="0">
                <a:solidFill>
                  <a:schemeClr val="bg2"/>
                </a:solidFill>
              </a:rPr>
              <a:t>innehåll</a:t>
            </a:r>
            <a:endParaRPr lang="en-SE" dirty="0">
              <a:solidFill>
                <a:schemeClr val="bg1"/>
              </a:solidFill>
            </a:endParaRPr>
          </a:p>
        </p:txBody>
      </p:sp>
      <p:sp>
        <p:nvSpPr>
          <p:cNvPr id="3" name="Text Placeholder 2">
            <a:extLst>
              <a:ext uri="{FF2B5EF4-FFF2-40B4-BE49-F238E27FC236}">
                <a16:creationId xmlns:a16="http://schemas.microsoft.com/office/drawing/2014/main" id="{8B78B632-A2AB-8045-96D1-4388734E1765}"/>
              </a:ext>
            </a:extLst>
          </p:cNvPr>
          <p:cNvSpPr>
            <a:spLocks noGrp="1"/>
          </p:cNvSpPr>
          <p:nvPr>
            <p:ph type="body" sz="quarter" idx="4294967295"/>
          </p:nvPr>
        </p:nvSpPr>
        <p:spPr>
          <a:xfrm>
            <a:off x="743804" y="1803400"/>
            <a:ext cx="7793038" cy="4749800"/>
          </a:xfrm>
        </p:spPr>
        <p:txBody>
          <a:bodyPr/>
          <a:lstStyle/>
          <a:p>
            <a:pPr>
              <a:lnSpc>
                <a:spcPts val="3280"/>
              </a:lnSpc>
            </a:pPr>
            <a:r>
              <a:rPr lang="en-SE" sz="2400" dirty="0">
                <a:solidFill>
                  <a:schemeClr val="bg1"/>
                </a:solidFill>
              </a:rPr>
              <a:t>Bakgrund, nuläge, önskeläge	</a:t>
            </a:r>
          </a:p>
          <a:p>
            <a:pPr lvl="1">
              <a:lnSpc>
                <a:spcPts val="3280"/>
              </a:lnSpc>
            </a:pPr>
            <a:r>
              <a:rPr lang="en-GB" sz="2000" dirty="0">
                <a:solidFill>
                  <a:schemeClr val="bg1"/>
                </a:solidFill>
              </a:rPr>
              <a:t>V</a:t>
            </a:r>
            <a:r>
              <a:rPr lang="en-SE" sz="2000" dirty="0">
                <a:solidFill>
                  <a:schemeClr val="bg1"/>
                </a:solidFill>
              </a:rPr>
              <a:t>ision och mission</a:t>
            </a:r>
          </a:p>
          <a:p>
            <a:pPr lvl="1">
              <a:lnSpc>
                <a:spcPts val="3280"/>
              </a:lnSpc>
            </a:pPr>
            <a:r>
              <a:rPr lang="en-GB" sz="2000" dirty="0" err="1">
                <a:solidFill>
                  <a:schemeClr val="bg1"/>
                </a:solidFill>
              </a:rPr>
              <a:t>Bakgrund</a:t>
            </a:r>
            <a:endParaRPr lang="en-GB" sz="2000" dirty="0">
              <a:solidFill>
                <a:schemeClr val="bg1"/>
              </a:solidFill>
            </a:endParaRPr>
          </a:p>
          <a:p>
            <a:pPr lvl="1">
              <a:lnSpc>
                <a:spcPts val="3280"/>
              </a:lnSpc>
            </a:pPr>
            <a:r>
              <a:rPr lang="en-SE" sz="2000" dirty="0">
                <a:solidFill>
                  <a:schemeClr val="bg1"/>
                </a:solidFill>
              </a:rPr>
              <a:t>Nuläge </a:t>
            </a:r>
          </a:p>
          <a:p>
            <a:pPr lvl="1">
              <a:lnSpc>
                <a:spcPts val="3280"/>
              </a:lnSpc>
            </a:pPr>
            <a:r>
              <a:rPr lang="en-SE" sz="2000" dirty="0">
                <a:solidFill>
                  <a:schemeClr val="bg1"/>
                </a:solidFill>
              </a:rPr>
              <a:t>Önskeläge 2026</a:t>
            </a:r>
          </a:p>
          <a:p>
            <a:pPr>
              <a:lnSpc>
                <a:spcPts val="3280"/>
              </a:lnSpc>
            </a:pPr>
            <a:r>
              <a:rPr lang="en-SE" sz="2400" dirty="0">
                <a:solidFill>
                  <a:schemeClr val="bg1"/>
                </a:solidFill>
              </a:rPr>
              <a:t>Strategisk plan - Prioriterade områden</a:t>
            </a:r>
          </a:p>
          <a:p>
            <a:pPr lvl="1">
              <a:lnSpc>
                <a:spcPts val="3280"/>
              </a:lnSpc>
            </a:pPr>
            <a:r>
              <a:rPr lang="en-SE" sz="2000" dirty="0">
                <a:solidFill>
                  <a:schemeClr val="bg1"/>
                </a:solidFill>
              </a:rPr>
              <a:t>M</a:t>
            </a:r>
            <a:r>
              <a:rPr lang="en-GB" sz="2000" dirty="0">
                <a:solidFill>
                  <a:schemeClr val="bg1"/>
                </a:solidFill>
              </a:rPr>
              <a:t>o</a:t>
            </a:r>
            <a:r>
              <a:rPr lang="en-SE" sz="2000" dirty="0">
                <a:solidFill>
                  <a:schemeClr val="bg1"/>
                </a:solidFill>
              </a:rPr>
              <a:t>dern idrott</a:t>
            </a:r>
          </a:p>
          <a:p>
            <a:pPr lvl="1">
              <a:lnSpc>
                <a:spcPts val="3280"/>
              </a:lnSpc>
            </a:pPr>
            <a:r>
              <a:rPr lang="en-SE" sz="2000" dirty="0">
                <a:solidFill>
                  <a:schemeClr val="bg1"/>
                </a:solidFill>
              </a:rPr>
              <a:t>Attraktiv partner</a:t>
            </a:r>
          </a:p>
          <a:p>
            <a:pPr lvl="1">
              <a:lnSpc>
                <a:spcPts val="3280"/>
              </a:lnSpc>
            </a:pPr>
            <a:r>
              <a:rPr lang="en-SE" sz="2000" dirty="0">
                <a:solidFill>
                  <a:schemeClr val="bg1"/>
                </a:solidFill>
              </a:rPr>
              <a:t>Ledarskap </a:t>
            </a:r>
            <a:r>
              <a:rPr lang="en-GB" sz="2000" dirty="0">
                <a:solidFill>
                  <a:schemeClr val="bg1"/>
                </a:solidFill>
              </a:rPr>
              <a:t>i</a:t>
            </a:r>
            <a:r>
              <a:rPr lang="en-SE" sz="2000" dirty="0">
                <a:solidFill>
                  <a:schemeClr val="bg1"/>
                </a:solidFill>
              </a:rPr>
              <a:t> framkant</a:t>
            </a:r>
          </a:p>
          <a:p>
            <a:pPr lvl="1">
              <a:lnSpc>
                <a:spcPts val="3280"/>
              </a:lnSpc>
            </a:pPr>
            <a:r>
              <a:rPr lang="en-SE" sz="2000" dirty="0">
                <a:solidFill>
                  <a:schemeClr val="bg1"/>
                </a:solidFill>
              </a:rPr>
              <a:t>Tillgänglighet för tillväxt</a:t>
            </a:r>
          </a:p>
          <a:p>
            <a:pPr>
              <a:lnSpc>
                <a:spcPts val="3280"/>
              </a:lnSpc>
            </a:pPr>
            <a:endParaRPr lang="en-SE" sz="2400" dirty="0">
              <a:solidFill>
                <a:schemeClr val="bg1"/>
              </a:solidFill>
            </a:endParaRPr>
          </a:p>
          <a:p>
            <a:pPr lvl="1"/>
            <a:endParaRPr lang="en-SE" sz="2000" dirty="0">
              <a:solidFill>
                <a:schemeClr val="bg1"/>
              </a:solidFill>
            </a:endParaRPr>
          </a:p>
        </p:txBody>
      </p:sp>
      <p:sp>
        <p:nvSpPr>
          <p:cNvPr id="4" name="Rectangle 3">
            <a:extLst>
              <a:ext uri="{FF2B5EF4-FFF2-40B4-BE49-F238E27FC236}">
                <a16:creationId xmlns:a16="http://schemas.microsoft.com/office/drawing/2014/main" id="{0B7456AC-9823-EC4D-A47A-79C7CE395692}"/>
              </a:ext>
            </a:extLst>
          </p:cNvPr>
          <p:cNvSpPr/>
          <p:nvPr/>
        </p:nvSpPr>
        <p:spPr bwMode="auto">
          <a:xfrm>
            <a:off x="404170" y="2707725"/>
            <a:ext cx="5813751" cy="3848692"/>
          </a:xfrm>
          <a:prstGeom prst="rect">
            <a:avLst/>
          </a:prstGeom>
          <a:solidFill>
            <a:srgbClr val="005B9F">
              <a:alpha val="81569"/>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SE" sz="2400" b="0" i="0" u="none" strike="noStrike" cap="none" normalizeH="0" baseline="0">
              <a:ln>
                <a:noFill/>
              </a:ln>
              <a:solidFill>
                <a:schemeClr val="tx1"/>
              </a:solidFill>
              <a:effectLst/>
              <a:latin typeface="Arial" charset="0"/>
              <a:ea typeface="ＭＳ Ｐゴシック" pitchFamily="16" charset="-128"/>
            </a:endParaRPr>
          </a:p>
        </p:txBody>
      </p:sp>
      <p:sp>
        <p:nvSpPr>
          <p:cNvPr id="7" name="Rectangle 6">
            <a:extLst>
              <a:ext uri="{FF2B5EF4-FFF2-40B4-BE49-F238E27FC236}">
                <a16:creationId xmlns:a16="http://schemas.microsoft.com/office/drawing/2014/main" id="{1181B429-36AE-EF41-9DC2-FA5019A4126F}"/>
              </a:ext>
            </a:extLst>
          </p:cNvPr>
          <p:cNvSpPr/>
          <p:nvPr/>
        </p:nvSpPr>
        <p:spPr bwMode="auto">
          <a:xfrm>
            <a:off x="743804" y="1800183"/>
            <a:ext cx="4611967" cy="420503"/>
          </a:xfrm>
          <a:prstGeom prst="rect">
            <a:avLst/>
          </a:prstGeom>
          <a:solidFill>
            <a:srgbClr val="005B9F">
              <a:alpha val="81569"/>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SE" sz="2400" b="0" i="0" u="none" strike="noStrike" cap="none" normalizeH="0" baseline="0">
              <a:ln>
                <a:noFill/>
              </a:ln>
              <a:solidFill>
                <a:schemeClr val="tx1"/>
              </a:solidFill>
              <a:effectLst/>
              <a:latin typeface="Arial" charset="0"/>
              <a:ea typeface="ＭＳ Ｐゴシック" pitchFamily="16" charset="-128"/>
            </a:endParaRPr>
          </a:p>
        </p:txBody>
      </p:sp>
    </p:spTree>
    <p:extLst>
      <p:ext uri="{BB962C8B-B14F-4D97-AF65-F5344CB8AC3E}">
        <p14:creationId xmlns:p14="http://schemas.microsoft.com/office/powerpoint/2010/main" val="487635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9E8A60C-AE66-4C45-ABCF-77AE0DEB2799}"/>
              </a:ext>
            </a:extLst>
          </p:cNvPr>
          <p:cNvSpPr>
            <a:spLocks noGrp="1"/>
          </p:cNvSpPr>
          <p:nvPr>
            <p:ph type="title"/>
          </p:nvPr>
        </p:nvSpPr>
        <p:spPr>
          <a:xfrm>
            <a:off x="993122" y="1403301"/>
            <a:ext cx="8547693" cy="1143000"/>
          </a:xfrm>
        </p:spPr>
        <p:txBody>
          <a:bodyPr/>
          <a:lstStyle/>
          <a:p>
            <a:r>
              <a:rPr lang="sv-SE" sz="5400" dirty="0"/>
              <a:t>Vår vision</a:t>
            </a:r>
            <a:br>
              <a:rPr lang="sv-SE" sz="5400" dirty="0"/>
            </a:br>
            <a:r>
              <a:rPr lang="sv-SE" sz="5400" dirty="0">
                <a:solidFill>
                  <a:schemeClr val="bg1"/>
                </a:solidFill>
              </a:rPr>
              <a:t>bäst i världen – alla på snö</a:t>
            </a:r>
          </a:p>
        </p:txBody>
      </p:sp>
      <p:pic>
        <p:nvPicPr>
          <p:cNvPr id="4" name="Bildobjekt 3">
            <a:extLst>
              <a:ext uri="{FF2B5EF4-FFF2-40B4-BE49-F238E27FC236}">
                <a16:creationId xmlns:a16="http://schemas.microsoft.com/office/drawing/2014/main" id="{437D456E-F14D-4F8A-840F-EA9F0CE807AE}"/>
              </a:ext>
            </a:extLst>
          </p:cNvPr>
          <p:cNvPicPr>
            <a:picLocks noChangeAspect="1"/>
          </p:cNvPicPr>
          <p:nvPr/>
        </p:nvPicPr>
        <p:blipFill>
          <a:blip r:embed="rId3"/>
          <a:srcRect/>
          <a:stretch/>
        </p:blipFill>
        <p:spPr>
          <a:xfrm>
            <a:off x="6136582" y="2854690"/>
            <a:ext cx="2304579" cy="1368136"/>
          </a:xfrm>
          <a:prstGeom prst="rect">
            <a:avLst/>
          </a:prstGeom>
          <a:ln w="127000">
            <a:solidFill>
              <a:schemeClr val="bg1"/>
            </a:solidFill>
          </a:ln>
          <a:effectLst>
            <a:outerShdw blurRad="292100" dist="139700" dir="2700000" algn="tl" rotWithShape="0">
              <a:srgbClr val="333333">
                <a:alpha val="65000"/>
              </a:srgbClr>
            </a:outerShdw>
          </a:effectLst>
        </p:spPr>
      </p:pic>
      <p:pic>
        <p:nvPicPr>
          <p:cNvPr id="5" name="Bildobjekt 4">
            <a:extLst>
              <a:ext uri="{FF2B5EF4-FFF2-40B4-BE49-F238E27FC236}">
                <a16:creationId xmlns:a16="http://schemas.microsoft.com/office/drawing/2014/main" id="{570C699C-E7E4-4E6E-9697-7B12A59AC468}"/>
              </a:ext>
            </a:extLst>
          </p:cNvPr>
          <p:cNvPicPr>
            <a:picLocks noChangeAspect="1"/>
          </p:cNvPicPr>
          <p:nvPr/>
        </p:nvPicPr>
        <p:blipFill>
          <a:blip r:embed="rId4"/>
          <a:srcRect/>
          <a:stretch/>
        </p:blipFill>
        <p:spPr>
          <a:xfrm rot="20980193">
            <a:off x="8885747" y="3058554"/>
            <a:ext cx="2601790" cy="1548064"/>
          </a:xfrm>
          <a:prstGeom prst="rect">
            <a:avLst/>
          </a:prstGeom>
          <a:ln w="127000">
            <a:solidFill>
              <a:schemeClr val="bg1"/>
            </a:solidFill>
          </a:ln>
          <a:effectLst>
            <a:outerShdw blurRad="292100" dist="139700" dir="2700000" algn="tl" rotWithShape="0">
              <a:srgbClr val="333333">
                <a:alpha val="65000"/>
              </a:srgbClr>
            </a:outerShdw>
          </a:effectLst>
        </p:spPr>
      </p:pic>
      <p:pic>
        <p:nvPicPr>
          <p:cNvPr id="6" name="Bildobjekt 5">
            <a:extLst>
              <a:ext uri="{FF2B5EF4-FFF2-40B4-BE49-F238E27FC236}">
                <a16:creationId xmlns:a16="http://schemas.microsoft.com/office/drawing/2014/main" id="{77D56585-901F-4735-A666-46CF5EE99995}"/>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rot="871620">
            <a:off x="6896852" y="4424135"/>
            <a:ext cx="2111373" cy="1187647"/>
          </a:xfrm>
          <a:prstGeom prst="rect">
            <a:avLst/>
          </a:prstGeom>
          <a:ln w="127000">
            <a:solidFill>
              <a:schemeClr val="bg1"/>
            </a:solidFill>
          </a:ln>
          <a:effectLst>
            <a:outerShdw blurRad="292100" dist="139700" dir="2700000" algn="tl" rotWithShape="0">
              <a:srgbClr val="333333">
                <a:alpha val="65000"/>
              </a:srgbClr>
            </a:outerShdw>
          </a:effectLst>
        </p:spPr>
      </p:pic>
      <p:pic>
        <p:nvPicPr>
          <p:cNvPr id="7" name="Bildobjekt 6">
            <a:extLst>
              <a:ext uri="{FF2B5EF4-FFF2-40B4-BE49-F238E27FC236}">
                <a16:creationId xmlns:a16="http://schemas.microsoft.com/office/drawing/2014/main" id="{A9433918-41D1-480A-BD5D-4B107D8AF4C8}"/>
              </a:ext>
            </a:extLst>
          </p:cNvPr>
          <p:cNvPicPr>
            <a:picLocks noChangeAspect="1"/>
          </p:cNvPicPr>
          <p:nvPr/>
        </p:nvPicPr>
        <p:blipFill>
          <a:blip r:embed="rId6"/>
          <a:srcRect/>
          <a:stretch/>
        </p:blipFill>
        <p:spPr>
          <a:xfrm>
            <a:off x="3496161" y="3852697"/>
            <a:ext cx="2624384" cy="1561509"/>
          </a:xfrm>
          <a:prstGeom prst="rect">
            <a:avLst/>
          </a:prstGeom>
          <a:ln w="127000">
            <a:solidFill>
              <a:schemeClr val="bg1"/>
            </a:solidFill>
          </a:ln>
          <a:effectLst>
            <a:outerShdw blurRad="292100" dist="139700" dir="2700000" algn="tl" rotWithShape="0">
              <a:srgbClr val="333333">
                <a:alpha val="65000"/>
              </a:srgbClr>
            </a:outerShdw>
          </a:effectLst>
        </p:spPr>
      </p:pic>
      <p:pic>
        <p:nvPicPr>
          <p:cNvPr id="8" name="Bildobjekt 7">
            <a:extLst>
              <a:ext uri="{FF2B5EF4-FFF2-40B4-BE49-F238E27FC236}">
                <a16:creationId xmlns:a16="http://schemas.microsoft.com/office/drawing/2014/main" id="{5D096CDA-BCB0-4C08-810D-B7C68A3ECEDD}"/>
              </a:ext>
            </a:extLst>
          </p:cNvPr>
          <p:cNvPicPr>
            <a:picLocks noChangeAspect="1"/>
          </p:cNvPicPr>
          <p:nvPr/>
        </p:nvPicPr>
        <p:blipFill>
          <a:blip r:embed="rId7"/>
          <a:srcRect/>
          <a:stretch/>
        </p:blipFill>
        <p:spPr>
          <a:xfrm rot="20604334">
            <a:off x="4898097" y="5110903"/>
            <a:ext cx="2314883" cy="1377355"/>
          </a:xfrm>
          <a:prstGeom prst="rect">
            <a:avLst/>
          </a:prstGeom>
          <a:ln w="127000">
            <a:solidFill>
              <a:schemeClr val="bg1"/>
            </a:solidFill>
          </a:ln>
          <a:effectLst>
            <a:outerShdw blurRad="292100" dist="139700" dir="2700000" algn="tl" rotWithShape="0">
              <a:srgbClr val="333333">
                <a:alpha val="65000"/>
              </a:srgbClr>
            </a:outerShdw>
          </a:effectLst>
        </p:spPr>
      </p:pic>
      <p:pic>
        <p:nvPicPr>
          <p:cNvPr id="9" name="Bildobjekt 8">
            <a:extLst>
              <a:ext uri="{FF2B5EF4-FFF2-40B4-BE49-F238E27FC236}">
                <a16:creationId xmlns:a16="http://schemas.microsoft.com/office/drawing/2014/main" id="{C83B94A5-B87F-4EFE-B610-4103839C2143}"/>
              </a:ext>
            </a:extLst>
          </p:cNvPr>
          <p:cNvPicPr>
            <a:picLocks noChangeAspect="1"/>
          </p:cNvPicPr>
          <p:nvPr/>
        </p:nvPicPr>
        <p:blipFill>
          <a:blip r:embed="rId8"/>
          <a:srcRect/>
          <a:stretch/>
        </p:blipFill>
        <p:spPr>
          <a:xfrm rot="21213212">
            <a:off x="427801" y="4537320"/>
            <a:ext cx="3453912" cy="2055078"/>
          </a:xfrm>
          <a:prstGeom prst="rect">
            <a:avLst/>
          </a:prstGeom>
          <a:ln w="127000">
            <a:solidFill>
              <a:schemeClr val="bg1"/>
            </a:solidFill>
          </a:ln>
          <a:effectLst>
            <a:outerShdw blurRad="292100" dist="139700" dir="2700000" algn="tl" rotWithShape="0">
              <a:srgbClr val="333333">
                <a:alpha val="65000"/>
              </a:srgbClr>
            </a:outerShdw>
          </a:effectLst>
        </p:spPr>
      </p:pic>
      <p:pic>
        <p:nvPicPr>
          <p:cNvPr id="11" name="Bildobjekt 10">
            <a:extLst>
              <a:ext uri="{FF2B5EF4-FFF2-40B4-BE49-F238E27FC236}">
                <a16:creationId xmlns:a16="http://schemas.microsoft.com/office/drawing/2014/main" id="{CF4DDA2A-FE14-4E75-9A10-3BCBBA3C6FA2}"/>
              </a:ext>
            </a:extLst>
          </p:cNvPr>
          <p:cNvPicPr>
            <a:picLocks noChangeAspect="1"/>
          </p:cNvPicPr>
          <p:nvPr/>
        </p:nvPicPr>
        <p:blipFill>
          <a:blip r:embed="rId9"/>
          <a:srcRect/>
          <a:stretch/>
        </p:blipFill>
        <p:spPr>
          <a:xfrm rot="588371">
            <a:off x="8554502" y="4707580"/>
            <a:ext cx="2923954" cy="1739753"/>
          </a:xfrm>
          <a:prstGeom prst="rect">
            <a:avLst/>
          </a:prstGeom>
          <a:ln w="127000">
            <a:solidFill>
              <a:schemeClr val="bg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60063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437D456E-F14D-4F8A-840F-EA9F0CE807AE}"/>
              </a:ext>
            </a:extLst>
          </p:cNvPr>
          <p:cNvPicPr>
            <a:picLocks noChangeAspect="1"/>
          </p:cNvPicPr>
          <p:nvPr/>
        </p:nvPicPr>
        <p:blipFill>
          <a:blip r:embed="rId3"/>
          <a:srcRect/>
          <a:stretch/>
        </p:blipFill>
        <p:spPr>
          <a:xfrm>
            <a:off x="6136582" y="2854690"/>
            <a:ext cx="2304579" cy="1368136"/>
          </a:xfrm>
          <a:prstGeom prst="rect">
            <a:avLst/>
          </a:prstGeom>
          <a:ln w="127000">
            <a:solidFill>
              <a:schemeClr val="bg1"/>
            </a:solidFill>
          </a:ln>
          <a:effectLst>
            <a:outerShdw blurRad="292100" dist="139700" dir="2700000" algn="tl" rotWithShape="0">
              <a:srgbClr val="333333">
                <a:alpha val="65000"/>
              </a:srgbClr>
            </a:outerShdw>
          </a:effectLst>
        </p:spPr>
      </p:pic>
      <p:pic>
        <p:nvPicPr>
          <p:cNvPr id="5" name="Bildobjekt 4">
            <a:extLst>
              <a:ext uri="{FF2B5EF4-FFF2-40B4-BE49-F238E27FC236}">
                <a16:creationId xmlns:a16="http://schemas.microsoft.com/office/drawing/2014/main" id="{570C699C-E7E4-4E6E-9697-7B12A59AC468}"/>
              </a:ext>
            </a:extLst>
          </p:cNvPr>
          <p:cNvPicPr>
            <a:picLocks noChangeAspect="1"/>
          </p:cNvPicPr>
          <p:nvPr/>
        </p:nvPicPr>
        <p:blipFill>
          <a:blip r:embed="rId4"/>
          <a:srcRect/>
          <a:stretch/>
        </p:blipFill>
        <p:spPr>
          <a:xfrm rot="20980193">
            <a:off x="8885747" y="3058554"/>
            <a:ext cx="2601790" cy="1548064"/>
          </a:xfrm>
          <a:prstGeom prst="rect">
            <a:avLst/>
          </a:prstGeom>
          <a:ln w="127000">
            <a:solidFill>
              <a:schemeClr val="bg1"/>
            </a:solidFill>
          </a:ln>
          <a:effectLst>
            <a:outerShdw blurRad="292100" dist="139700" dir="2700000" algn="tl" rotWithShape="0">
              <a:srgbClr val="333333">
                <a:alpha val="65000"/>
              </a:srgbClr>
            </a:outerShdw>
          </a:effectLst>
        </p:spPr>
      </p:pic>
      <p:pic>
        <p:nvPicPr>
          <p:cNvPr id="6" name="Bildobjekt 5">
            <a:extLst>
              <a:ext uri="{FF2B5EF4-FFF2-40B4-BE49-F238E27FC236}">
                <a16:creationId xmlns:a16="http://schemas.microsoft.com/office/drawing/2014/main" id="{77D56585-901F-4735-A666-46CF5EE99995}"/>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rot="871620">
            <a:off x="6896852" y="4424135"/>
            <a:ext cx="2111373" cy="1187647"/>
          </a:xfrm>
          <a:prstGeom prst="rect">
            <a:avLst/>
          </a:prstGeom>
          <a:ln w="127000">
            <a:solidFill>
              <a:schemeClr val="bg1"/>
            </a:solidFill>
          </a:ln>
          <a:effectLst>
            <a:outerShdw blurRad="292100" dist="139700" dir="2700000" algn="tl" rotWithShape="0">
              <a:srgbClr val="333333">
                <a:alpha val="65000"/>
              </a:srgbClr>
            </a:outerShdw>
          </a:effectLst>
        </p:spPr>
      </p:pic>
      <p:pic>
        <p:nvPicPr>
          <p:cNvPr id="7" name="Bildobjekt 6">
            <a:extLst>
              <a:ext uri="{FF2B5EF4-FFF2-40B4-BE49-F238E27FC236}">
                <a16:creationId xmlns:a16="http://schemas.microsoft.com/office/drawing/2014/main" id="{A9433918-41D1-480A-BD5D-4B107D8AF4C8}"/>
              </a:ext>
            </a:extLst>
          </p:cNvPr>
          <p:cNvPicPr>
            <a:picLocks noChangeAspect="1"/>
          </p:cNvPicPr>
          <p:nvPr/>
        </p:nvPicPr>
        <p:blipFill>
          <a:blip r:embed="rId6"/>
          <a:srcRect/>
          <a:stretch/>
        </p:blipFill>
        <p:spPr>
          <a:xfrm>
            <a:off x="3496161" y="3852697"/>
            <a:ext cx="2624384" cy="1561509"/>
          </a:xfrm>
          <a:prstGeom prst="rect">
            <a:avLst/>
          </a:prstGeom>
          <a:ln w="127000">
            <a:solidFill>
              <a:schemeClr val="bg1"/>
            </a:solidFill>
          </a:ln>
          <a:effectLst>
            <a:outerShdw blurRad="292100" dist="139700" dir="2700000" algn="tl" rotWithShape="0">
              <a:srgbClr val="333333">
                <a:alpha val="65000"/>
              </a:srgbClr>
            </a:outerShdw>
          </a:effectLst>
        </p:spPr>
      </p:pic>
      <p:pic>
        <p:nvPicPr>
          <p:cNvPr id="8" name="Bildobjekt 7">
            <a:extLst>
              <a:ext uri="{FF2B5EF4-FFF2-40B4-BE49-F238E27FC236}">
                <a16:creationId xmlns:a16="http://schemas.microsoft.com/office/drawing/2014/main" id="{5D096CDA-BCB0-4C08-810D-B7C68A3ECEDD}"/>
              </a:ext>
            </a:extLst>
          </p:cNvPr>
          <p:cNvPicPr>
            <a:picLocks noChangeAspect="1"/>
          </p:cNvPicPr>
          <p:nvPr/>
        </p:nvPicPr>
        <p:blipFill>
          <a:blip r:embed="rId7"/>
          <a:srcRect/>
          <a:stretch/>
        </p:blipFill>
        <p:spPr>
          <a:xfrm rot="20604334">
            <a:off x="4898097" y="5110903"/>
            <a:ext cx="2314883" cy="1377355"/>
          </a:xfrm>
          <a:prstGeom prst="rect">
            <a:avLst/>
          </a:prstGeom>
          <a:ln w="127000">
            <a:solidFill>
              <a:schemeClr val="bg1"/>
            </a:solidFill>
          </a:ln>
          <a:effectLst>
            <a:outerShdw blurRad="292100" dist="139700" dir="2700000" algn="tl" rotWithShape="0">
              <a:srgbClr val="333333">
                <a:alpha val="65000"/>
              </a:srgbClr>
            </a:outerShdw>
          </a:effectLst>
        </p:spPr>
      </p:pic>
      <p:pic>
        <p:nvPicPr>
          <p:cNvPr id="9" name="Bildobjekt 8">
            <a:extLst>
              <a:ext uri="{FF2B5EF4-FFF2-40B4-BE49-F238E27FC236}">
                <a16:creationId xmlns:a16="http://schemas.microsoft.com/office/drawing/2014/main" id="{C83B94A5-B87F-4EFE-B610-4103839C2143}"/>
              </a:ext>
            </a:extLst>
          </p:cNvPr>
          <p:cNvPicPr>
            <a:picLocks noChangeAspect="1"/>
          </p:cNvPicPr>
          <p:nvPr/>
        </p:nvPicPr>
        <p:blipFill>
          <a:blip r:embed="rId8"/>
          <a:srcRect/>
          <a:stretch/>
        </p:blipFill>
        <p:spPr>
          <a:xfrm rot="21213212">
            <a:off x="427801" y="4537320"/>
            <a:ext cx="3453912" cy="2055078"/>
          </a:xfrm>
          <a:prstGeom prst="rect">
            <a:avLst/>
          </a:prstGeom>
          <a:ln w="127000">
            <a:solidFill>
              <a:schemeClr val="bg1"/>
            </a:solidFill>
          </a:ln>
          <a:effectLst>
            <a:outerShdw blurRad="292100" dist="139700" dir="2700000" algn="tl" rotWithShape="0">
              <a:srgbClr val="333333">
                <a:alpha val="65000"/>
              </a:srgbClr>
            </a:outerShdw>
          </a:effectLst>
        </p:spPr>
      </p:pic>
      <p:pic>
        <p:nvPicPr>
          <p:cNvPr id="11" name="Bildobjekt 10">
            <a:extLst>
              <a:ext uri="{FF2B5EF4-FFF2-40B4-BE49-F238E27FC236}">
                <a16:creationId xmlns:a16="http://schemas.microsoft.com/office/drawing/2014/main" id="{CF4DDA2A-FE14-4E75-9A10-3BCBBA3C6FA2}"/>
              </a:ext>
            </a:extLst>
          </p:cNvPr>
          <p:cNvPicPr>
            <a:picLocks noChangeAspect="1"/>
          </p:cNvPicPr>
          <p:nvPr/>
        </p:nvPicPr>
        <p:blipFill>
          <a:blip r:embed="rId9"/>
          <a:srcRect/>
          <a:stretch/>
        </p:blipFill>
        <p:spPr>
          <a:xfrm rot="588371">
            <a:off x="8554502" y="4707580"/>
            <a:ext cx="2923954" cy="1739753"/>
          </a:xfrm>
          <a:prstGeom prst="rect">
            <a:avLst/>
          </a:prstGeom>
          <a:ln w="127000">
            <a:solidFill>
              <a:schemeClr val="bg1"/>
            </a:solidFill>
          </a:ln>
          <a:effectLst>
            <a:outerShdw blurRad="292100" dist="139700" dir="2700000" algn="tl" rotWithShape="0">
              <a:srgbClr val="333333">
                <a:alpha val="65000"/>
              </a:srgbClr>
            </a:outerShdw>
          </a:effectLst>
        </p:spPr>
      </p:pic>
      <p:sp>
        <p:nvSpPr>
          <p:cNvPr id="10" name="Rubrik 2">
            <a:extLst>
              <a:ext uri="{FF2B5EF4-FFF2-40B4-BE49-F238E27FC236}">
                <a16:creationId xmlns:a16="http://schemas.microsoft.com/office/drawing/2014/main" id="{C5D80F97-9ADA-364A-987B-43BB569923F0}"/>
              </a:ext>
            </a:extLst>
          </p:cNvPr>
          <p:cNvSpPr txBox="1">
            <a:spLocks/>
          </p:cNvSpPr>
          <p:nvPr/>
        </p:nvSpPr>
        <p:spPr bwMode="auto">
          <a:xfrm>
            <a:off x="998015" y="1401750"/>
            <a:ext cx="9870613"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8000" cap="all" baseline="0">
                <a:solidFill>
                  <a:schemeClr val="bg2"/>
                </a:solidFill>
                <a:latin typeface="+mj-lt"/>
                <a:ea typeface="+mj-ea"/>
                <a:cs typeface="+mj-cs"/>
              </a:defRPr>
            </a:lvl1pPr>
            <a:lvl2pPr algn="l" rtl="0" eaLnBrk="1" fontAlgn="base" hangingPunct="1">
              <a:spcBef>
                <a:spcPct val="0"/>
              </a:spcBef>
              <a:spcAft>
                <a:spcPct val="0"/>
              </a:spcAft>
              <a:defRPr sz="2400">
                <a:solidFill>
                  <a:schemeClr val="tx2"/>
                </a:solidFill>
                <a:latin typeface="Arial" charset="0"/>
                <a:ea typeface="ＭＳ Ｐゴシック" pitchFamily="16" charset="-128"/>
              </a:defRPr>
            </a:lvl2pPr>
            <a:lvl3pPr algn="l" rtl="0" eaLnBrk="1" fontAlgn="base" hangingPunct="1">
              <a:spcBef>
                <a:spcPct val="0"/>
              </a:spcBef>
              <a:spcAft>
                <a:spcPct val="0"/>
              </a:spcAft>
              <a:defRPr sz="2400">
                <a:solidFill>
                  <a:schemeClr val="tx2"/>
                </a:solidFill>
                <a:latin typeface="Arial" charset="0"/>
                <a:ea typeface="ＭＳ Ｐゴシック" pitchFamily="16" charset="-128"/>
              </a:defRPr>
            </a:lvl3pPr>
            <a:lvl4pPr algn="l" rtl="0" eaLnBrk="1" fontAlgn="base" hangingPunct="1">
              <a:spcBef>
                <a:spcPct val="0"/>
              </a:spcBef>
              <a:spcAft>
                <a:spcPct val="0"/>
              </a:spcAft>
              <a:defRPr sz="2400">
                <a:solidFill>
                  <a:schemeClr val="tx2"/>
                </a:solidFill>
                <a:latin typeface="Arial" charset="0"/>
                <a:ea typeface="ＭＳ Ｐゴシック" pitchFamily="16" charset="-128"/>
              </a:defRPr>
            </a:lvl4pPr>
            <a:lvl5pPr algn="l" rtl="0" eaLnBrk="1" fontAlgn="base" hangingPunct="1">
              <a:spcBef>
                <a:spcPct val="0"/>
              </a:spcBef>
              <a:spcAft>
                <a:spcPct val="0"/>
              </a:spcAft>
              <a:defRPr sz="2400">
                <a:solidFill>
                  <a:schemeClr val="tx2"/>
                </a:solidFill>
                <a:latin typeface="Arial" charset="0"/>
                <a:ea typeface="ＭＳ Ｐゴシック" pitchFamily="16" charset="-128"/>
              </a:defRPr>
            </a:lvl5pPr>
            <a:lvl6pPr marL="457200" algn="l" rtl="0" eaLnBrk="1" fontAlgn="base" hangingPunct="1">
              <a:spcBef>
                <a:spcPct val="0"/>
              </a:spcBef>
              <a:spcAft>
                <a:spcPct val="0"/>
              </a:spcAft>
              <a:defRPr sz="2400">
                <a:solidFill>
                  <a:schemeClr val="tx2"/>
                </a:solidFill>
                <a:latin typeface="Arial" charset="0"/>
                <a:ea typeface="ＭＳ Ｐゴシック" pitchFamily="16" charset="-128"/>
              </a:defRPr>
            </a:lvl6pPr>
            <a:lvl7pPr marL="914400" algn="l" rtl="0" eaLnBrk="1" fontAlgn="base" hangingPunct="1">
              <a:spcBef>
                <a:spcPct val="0"/>
              </a:spcBef>
              <a:spcAft>
                <a:spcPct val="0"/>
              </a:spcAft>
              <a:defRPr sz="2400">
                <a:solidFill>
                  <a:schemeClr val="tx2"/>
                </a:solidFill>
                <a:latin typeface="Arial" charset="0"/>
                <a:ea typeface="ＭＳ Ｐゴシック" pitchFamily="16" charset="-128"/>
              </a:defRPr>
            </a:lvl7pPr>
            <a:lvl8pPr marL="1371600" algn="l" rtl="0" eaLnBrk="1" fontAlgn="base" hangingPunct="1">
              <a:spcBef>
                <a:spcPct val="0"/>
              </a:spcBef>
              <a:spcAft>
                <a:spcPct val="0"/>
              </a:spcAft>
              <a:defRPr sz="2400">
                <a:solidFill>
                  <a:schemeClr val="tx2"/>
                </a:solidFill>
                <a:latin typeface="Arial" charset="0"/>
                <a:ea typeface="ＭＳ Ｐゴシック" pitchFamily="16" charset="-128"/>
              </a:defRPr>
            </a:lvl8pPr>
            <a:lvl9pPr marL="1828800" algn="l" rtl="0" eaLnBrk="1" fontAlgn="base" hangingPunct="1">
              <a:spcBef>
                <a:spcPct val="0"/>
              </a:spcBef>
              <a:spcAft>
                <a:spcPct val="0"/>
              </a:spcAft>
              <a:defRPr sz="2400">
                <a:solidFill>
                  <a:schemeClr val="tx2"/>
                </a:solidFill>
                <a:latin typeface="Arial" charset="0"/>
                <a:ea typeface="ＭＳ Ｐゴシック" pitchFamily="16" charset="-128"/>
              </a:defRPr>
            </a:lvl9pPr>
          </a:lstStyle>
          <a:p>
            <a:r>
              <a:rPr lang="sv-SE" sz="5400" kern="0" dirty="0"/>
              <a:t>Vår mission</a:t>
            </a:r>
            <a:br>
              <a:rPr lang="sv-SE" sz="5400" kern="0" dirty="0"/>
            </a:br>
            <a:r>
              <a:rPr lang="sv-SE" sz="5400" kern="0" dirty="0">
                <a:solidFill>
                  <a:schemeClr val="bg1"/>
                </a:solidFill>
              </a:rPr>
              <a:t>vi vill bli fler – och bli bättre</a:t>
            </a:r>
          </a:p>
        </p:txBody>
      </p:sp>
    </p:spTree>
    <p:extLst>
      <p:ext uri="{BB962C8B-B14F-4D97-AF65-F5344CB8AC3E}">
        <p14:creationId xmlns:p14="http://schemas.microsoft.com/office/powerpoint/2010/main" val="1443608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BBE7D-167E-7B41-B2AE-8844AB85665C}"/>
              </a:ext>
            </a:extLst>
          </p:cNvPr>
          <p:cNvSpPr>
            <a:spLocks noGrp="1"/>
          </p:cNvSpPr>
          <p:nvPr>
            <p:ph type="title"/>
          </p:nvPr>
        </p:nvSpPr>
        <p:spPr>
          <a:xfrm>
            <a:off x="743804" y="768943"/>
            <a:ext cx="7639538" cy="1034457"/>
          </a:xfrm>
        </p:spPr>
        <p:txBody>
          <a:bodyPr/>
          <a:lstStyle/>
          <a:p>
            <a:r>
              <a:rPr lang="sv-SE" dirty="0">
                <a:solidFill>
                  <a:schemeClr val="bg2"/>
                </a:solidFill>
              </a:rPr>
              <a:t>innehåll</a:t>
            </a:r>
            <a:endParaRPr lang="en-SE" dirty="0">
              <a:solidFill>
                <a:schemeClr val="bg1"/>
              </a:solidFill>
            </a:endParaRPr>
          </a:p>
        </p:txBody>
      </p:sp>
      <p:sp>
        <p:nvSpPr>
          <p:cNvPr id="3" name="Text Placeholder 2">
            <a:extLst>
              <a:ext uri="{FF2B5EF4-FFF2-40B4-BE49-F238E27FC236}">
                <a16:creationId xmlns:a16="http://schemas.microsoft.com/office/drawing/2014/main" id="{8B78B632-A2AB-8045-96D1-4388734E1765}"/>
              </a:ext>
            </a:extLst>
          </p:cNvPr>
          <p:cNvSpPr>
            <a:spLocks noGrp="1"/>
          </p:cNvSpPr>
          <p:nvPr>
            <p:ph type="body" sz="quarter" idx="4294967295"/>
          </p:nvPr>
        </p:nvSpPr>
        <p:spPr>
          <a:xfrm>
            <a:off x="743804" y="1803400"/>
            <a:ext cx="7793038" cy="4749800"/>
          </a:xfrm>
        </p:spPr>
        <p:txBody>
          <a:bodyPr/>
          <a:lstStyle/>
          <a:p>
            <a:pPr>
              <a:lnSpc>
                <a:spcPts val="3280"/>
              </a:lnSpc>
            </a:pPr>
            <a:r>
              <a:rPr lang="en-SE" sz="2400" dirty="0">
                <a:solidFill>
                  <a:schemeClr val="bg2"/>
                </a:solidFill>
              </a:rPr>
              <a:t>Introduktion</a:t>
            </a:r>
            <a:r>
              <a:rPr lang="en-SE" sz="2400" dirty="0">
                <a:solidFill>
                  <a:schemeClr val="bg1"/>
                </a:solidFill>
              </a:rPr>
              <a:t>	</a:t>
            </a:r>
          </a:p>
          <a:p>
            <a:pPr lvl="1">
              <a:lnSpc>
                <a:spcPts val="3280"/>
              </a:lnSpc>
            </a:pPr>
            <a:r>
              <a:rPr lang="en-GB" sz="2000" dirty="0">
                <a:solidFill>
                  <a:schemeClr val="bg1"/>
                </a:solidFill>
              </a:rPr>
              <a:t>V</a:t>
            </a:r>
            <a:r>
              <a:rPr lang="en-SE" sz="2000" dirty="0">
                <a:solidFill>
                  <a:schemeClr val="bg1"/>
                </a:solidFill>
              </a:rPr>
              <a:t>ision och mission</a:t>
            </a:r>
          </a:p>
          <a:p>
            <a:pPr lvl="1">
              <a:lnSpc>
                <a:spcPts val="3280"/>
              </a:lnSpc>
            </a:pPr>
            <a:r>
              <a:rPr lang="en-GB" sz="2000" dirty="0" err="1">
                <a:solidFill>
                  <a:schemeClr val="bg1"/>
                </a:solidFill>
              </a:rPr>
              <a:t>Bakgrund</a:t>
            </a:r>
            <a:endParaRPr lang="en-GB" sz="2000" dirty="0">
              <a:solidFill>
                <a:schemeClr val="bg1"/>
              </a:solidFill>
            </a:endParaRPr>
          </a:p>
          <a:p>
            <a:pPr lvl="1">
              <a:lnSpc>
                <a:spcPts val="3280"/>
              </a:lnSpc>
            </a:pPr>
            <a:r>
              <a:rPr lang="en-SE" sz="2000" dirty="0">
                <a:solidFill>
                  <a:schemeClr val="bg1"/>
                </a:solidFill>
              </a:rPr>
              <a:t>Nuläge </a:t>
            </a:r>
          </a:p>
          <a:p>
            <a:pPr lvl="1">
              <a:lnSpc>
                <a:spcPts val="3280"/>
              </a:lnSpc>
            </a:pPr>
            <a:r>
              <a:rPr lang="en-SE" sz="2000" dirty="0">
                <a:solidFill>
                  <a:schemeClr val="bg1"/>
                </a:solidFill>
              </a:rPr>
              <a:t>Önskeläge 2026</a:t>
            </a:r>
          </a:p>
          <a:p>
            <a:pPr>
              <a:lnSpc>
                <a:spcPts val="3280"/>
              </a:lnSpc>
            </a:pPr>
            <a:r>
              <a:rPr lang="en-SE" sz="2400" dirty="0">
                <a:solidFill>
                  <a:schemeClr val="bg1"/>
                </a:solidFill>
              </a:rPr>
              <a:t>Strategisk plan - Prioriterade områden</a:t>
            </a:r>
          </a:p>
          <a:p>
            <a:pPr lvl="1">
              <a:lnSpc>
                <a:spcPts val="3280"/>
              </a:lnSpc>
            </a:pPr>
            <a:r>
              <a:rPr lang="en-SE" sz="2000" dirty="0">
                <a:solidFill>
                  <a:schemeClr val="bg1"/>
                </a:solidFill>
              </a:rPr>
              <a:t>M</a:t>
            </a:r>
            <a:r>
              <a:rPr lang="en-GB" sz="2000" dirty="0">
                <a:solidFill>
                  <a:schemeClr val="bg1"/>
                </a:solidFill>
              </a:rPr>
              <a:t>o</a:t>
            </a:r>
            <a:r>
              <a:rPr lang="en-SE" sz="2000" dirty="0">
                <a:solidFill>
                  <a:schemeClr val="bg1"/>
                </a:solidFill>
              </a:rPr>
              <a:t>dern idrott</a:t>
            </a:r>
          </a:p>
          <a:p>
            <a:pPr lvl="1">
              <a:lnSpc>
                <a:spcPts val="3280"/>
              </a:lnSpc>
            </a:pPr>
            <a:r>
              <a:rPr lang="en-SE" sz="2000" dirty="0">
                <a:solidFill>
                  <a:schemeClr val="bg1"/>
                </a:solidFill>
              </a:rPr>
              <a:t>Attraktiv partner</a:t>
            </a:r>
          </a:p>
          <a:p>
            <a:pPr lvl="1">
              <a:lnSpc>
                <a:spcPts val="3280"/>
              </a:lnSpc>
            </a:pPr>
            <a:r>
              <a:rPr lang="en-SE" sz="2000" dirty="0">
                <a:solidFill>
                  <a:schemeClr val="bg1"/>
                </a:solidFill>
              </a:rPr>
              <a:t>Ledarskap </a:t>
            </a:r>
            <a:r>
              <a:rPr lang="en-GB" sz="2000" dirty="0">
                <a:solidFill>
                  <a:schemeClr val="bg1"/>
                </a:solidFill>
              </a:rPr>
              <a:t>i</a:t>
            </a:r>
            <a:r>
              <a:rPr lang="en-SE" sz="2000" dirty="0">
                <a:solidFill>
                  <a:schemeClr val="bg1"/>
                </a:solidFill>
              </a:rPr>
              <a:t> framkant</a:t>
            </a:r>
          </a:p>
          <a:p>
            <a:pPr lvl="1">
              <a:lnSpc>
                <a:spcPts val="3280"/>
              </a:lnSpc>
            </a:pPr>
            <a:r>
              <a:rPr lang="en-SE" sz="2000" dirty="0">
                <a:solidFill>
                  <a:schemeClr val="bg1"/>
                </a:solidFill>
              </a:rPr>
              <a:t>Tillgänglighet för tillväxt</a:t>
            </a:r>
          </a:p>
          <a:p>
            <a:pPr lvl="1"/>
            <a:endParaRPr lang="en-SE" sz="2000" dirty="0">
              <a:solidFill>
                <a:schemeClr val="bg1"/>
              </a:solidFill>
            </a:endParaRPr>
          </a:p>
        </p:txBody>
      </p:sp>
      <p:sp>
        <p:nvSpPr>
          <p:cNvPr id="8" name="Rectangle 7">
            <a:extLst>
              <a:ext uri="{FF2B5EF4-FFF2-40B4-BE49-F238E27FC236}">
                <a16:creationId xmlns:a16="http://schemas.microsoft.com/office/drawing/2014/main" id="{B8179572-9C18-1A45-AE09-8AB85009FD76}"/>
              </a:ext>
            </a:extLst>
          </p:cNvPr>
          <p:cNvSpPr/>
          <p:nvPr/>
        </p:nvSpPr>
        <p:spPr bwMode="auto">
          <a:xfrm>
            <a:off x="637250" y="3138039"/>
            <a:ext cx="5813751" cy="3415161"/>
          </a:xfrm>
          <a:prstGeom prst="rect">
            <a:avLst/>
          </a:prstGeom>
          <a:solidFill>
            <a:srgbClr val="005B9F">
              <a:alpha val="81569"/>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SE" sz="2400" b="0" i="0" u="none" strike="noStrike" cap="none" normalizeH="0" baseline="0">
              <a:ln>
                <a:noFill/>
              </a:ln>
              <a:solidFill>
                <a:schemeClr val="tx1"/>
              </a:solidFill>
              <a:effectLst/>
              <a:latin typeface="Arial" charset="0"/>
              <a:ea typeface="ＭＳ Ｐゴシック" pitchFamily="16" charset="-128"/>
            </a:endParaRPr>
          </a:p>
        </p:txBody>
      </p:sp>
      <p:sp>
        <p:nvSpPr>
          <p:cNvPr id="9" name="Rectangle 8">
            <a:extLst>
              <a:ext uri="{FF2B5EF4-FFF2-40B4-BE49-F238E27FC236}">
                <a16:creationId xmlns:a16="http://schemas.microsoft.com/office/drawing/2014/main" id="{93EC1CBA-8696-7B42-939D-2AA9530159E9}"/>
              </a:ext>
            </a:extLst>
          </p:cNvPr>
          <p:cNvSpPr/>
          <p:nvPr/>
        </p:nvSpPr>
        <p:spPr bwMode="auto">
          <a:xfrm>
            <a:off x="637249" y="2253649"/>
            <a:ext cx="5813751" cy="367161"/>
          </a:xfrm>
          <a:prstGeom prst="rect">
            <a:avLst/>
          </a:prstGeom>
          <a:solidFill>
            <a:srgbClr val="005B9F">
              <a:alpha val="81569"/>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SE" sz="2400" b="0" i="0" u="none" strike="noStrike" cap="none" normalizeH="0" baseline="0">
              <a:ln>
                <a:noFill/>
              </a:ln>
              <a:solidFill>
                <a:schemeClr val="tx1"/>
              </a:solidFill>
              <a:effectLst/>
              <a:latin typeface="Arial" charset="0"/>
              <a:ea typeface="ＭＳ Ｐゴシック" pitchFamily="16" charset="-128"/>
            </a:endParaRPr>
          </a:p>
        </p:txBody>
      </p:sp>
      <p:pic>
        <p:nvPicPr>
          <p:cNvPr id="14" name="Picture 13">
            <a:hlinkClick r:id="rId3"/>
            <a:extLst>
              <a:ext uri="{FF2B5EF4-FFF2-40B4-BE49-F238E27FC236}">
                <a16:creationId xmlns:a16="http://schemas.microsoft.com/office/drawing/2014/main" id="{F95A4772-6CCA-D94C-AB82-F7AF7A8E34BE}"/>
              </a:ext>
            </a:extLst>
          </p:cNvPr>
          <p:cNvPicPr>
            <a:picLocks noChangeAspect="1"/>
          </p:cNvPicPr>
          <p:nvPr/>
        </p:nvPicPr>
        <p:blipFill>
          <a:blip r:embed="rId4"/>
          <a:stretch>
            <a:fillRect/>
          </a:stretch>
        </p:blipFill>
        <p:spPr>
          <a:xfrm>
            <a:off x="9653451" y="2308854"/>
            <a:ext cx="2350332" cy="1322620"/>
          </a:xfrm>
          <a:prstGeom prst="rect">
            <a:avLst/>
          </a:prstGeom>
        </p:spPr>
      </p:pic>
    </p:spTree>
    <p:extLst>
      <p:ext uri="{BB962C8B-B14F-4D97-AF65-F5344CB8AC3E}">
        <p14:creationId xmlns:p14="http://schemas.microsoft.com/office/powerpoint/2010/main" val="153834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ktangel 63">
            <a:extLst>
              <a:ext uri="{FF2B5EF4-FFF2-40B4-BE49-F238E27FC236}">
                <a16:creationId xmlns:a16="http://schemas.microsoft.com/office/drawing/2014/main" id="{6104D594-3A88-E343-A0FB-8EFE30B67CFE}"/>
              </a:ext>
            </a:extLst>
          </p:cNvPr>
          <p:cNvSpPr/>
          <p:nvPr/>
        </p:nvSpPr>
        <p:spPr>
          <a:xfrm>
            <a:off x="1434443" y="1226953"/>
            <a:ext cx="9702648" cy="1754326"/>
          </a:xfrm>
          <a:prstGeom prst="rect">
            <a:avLst/>
          </a:prstGeom>
        </p:spPr>
        <p:txBody>
          <a:bodyPr wrap="square">
            <a:spAutoFit/>
          </a:bodyPr>
          <a:lstStyle/>
          <a:p>
            <a:r>
              <a:rPr lang="sv-SE" sz="5400" dirty="0">
                <a:solidFill>
                  <a:schemeClr val="bg2"/>
                </a:solidFill>
                <a:latin typeface="Impact" panose="020B0806030902050204" pitchFamily="34" charset="0"/>
                <a:ea typeface="Arial" charset="0"/>
                <a:cs typeface="Arial" charset="0"/>
              </a:rPr>
              <a:t>VARFÖR BEHÖVER VI EN </a:t>
            </a:r>
          </a:p>
          <a:p>
            <a:r>
              <a:rPr lang="sv-SE" sz="5400" dirty="0">
                <a:solidFill>
                  <a:schemeClr val="bg1"/>
                </a:solidFill>
                <a:latin typeface="Impact" panose="020B0806030902050204" pitchFamily="34" charset="0"/>
                <a:ea typeface="Arial" charset="0"/>
                <a:cs typeface="Arial" charset="0"/>
              </a:rPr>
              <a:t>STRATEGISK PLAN?  </a:t>
            </a:r>
            <a:endParaRPr lang="sv-SE" sz="5400" dirty="0">
              <a:solidFill>
                <a:srgbClr val="FFDA1A"/>
              </a:solidFill>
              <a:latin typeface="Impact" panose="020B0806030902050204" pitchFamily="34" charset="0"/>
              <a:ea typeface="Arial" charset="0"/>
              <a:cs typeface="Arial" charset="0"/>
            </a:endParaRPr>
          </a:p>
        </p:txBody>
      </p:sp>
    </p:spTree>
    <p:extLst>
      <p:ext uri="{BB962C8B-B14F-4D97-AF65-F5344CB8AC3E}">
        <p14:creationId xmlns:p14="http://schemas.microsoft.com/office/powerpoint/2010/main" val="4225659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a:extLst>
              <a:ext uri="{FF2B5EF4-FFF2-40B4-BE49-F238E27FC236}">
                <a16:creationId xmlns:a16="http://schemas.microsoft.com/office/drawing/2014/main" id="{FC32C22C-F15D-0D49-834C-5E2DDDF21918}"/>
              </a:ext>
            </a:extLst>
          </p:cNvPr>
          <p:cNvGrpSpPr/>
          <p:nvPr/>
        </p:nvGrpSpPr>
        <p:grpSpPr>
          <a:xfrm>
            <a:off x="0" y="0"/>
            <a:ext cx="13244246" cy="6881237"/>
            <a:chOff x="-14288" y="-14862"/>
            <a:chExt cx="13244246" cy="6881237"/>
          </a:xfrm>
        </p:grpSpPr>
        <p:pic>
          <p:nvPicPr>
            <p:cNvPr id="34" name="Bildobjekt 46" descr="En bild som visar säng, vatten, person, blå&#10;&#10;Automatiskt genererad beskrivning">
              <a:extLst>
                <a:ext uri="{FF2B5EF4-FFF2-40B4-BE49-F238E27FC236}">
                  <a16:creationId xmlns:a16="http://schemas.microsoft.com/office/drawing/2014/main" id="{7F18B805-BCBE-3B4E-91D2-F5CCADD931F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288" y="-14862"/>
              <a:ext cx="12209052" cy="6875051"/>
            </a:xfrm>
            <a:prstGeom prst="rect">
              <a:avLst/>
            </a:prstGeom>
          </p:spPr>
        </p:pic>
        <p:sp>
          <p:nvSpPr>
            <p:cNvPr id="35" name="Rektangel 52">
              <a:extLst>
                <a:ext uri="{FF2B5EF4-FFF2-40B4-BE49-F238E27FC236}">
                  <a16:creationId xmlns:a16="http://schemas.microsoft.com/office/drawing/2014/main" id="{5F4C2DB3-145D-5B44-8BA1-9034A193C9A0}"/>
                </a:ext>
              </a:extLst>
            </p:cNvPr>
            <p:cNvSpPr/>
            <p:nvPr/>
          </p:nvSpPr>
          <p:spPr>
            <a:xfrm>
              <a:off x="1393919" y="4260707"/>
              <a:ext cx="9761103" cy="830997"/>
            </a:xfrm>
            <a:prstGeom prst="rect">
              <a:avLst/>
            </a:prstGeom>
          </p:spPr>
          <p:txBody>
            <a:bodyPr wrap="square">
              <a:spAutoFit/>
            </a:bodyPr>
            <a:lstStyle/>
            <a:p>
              <a:r>
                <a:rPr lang="sv-SE" sz="2667" dirty="0">
                  <a:solidFill>
                    <a:srgbClr val="FFDA1A"/>
                  </a:solidFill>
                  <a:latin typeface="Impact" panose="020B0806030902050204" pitchFamily="34" charset="0"/>
                  <a:cs typeface="Arial" panose="020B0604020202020204" pitchFamily="34" charset="0"/>
                </a:rPr>
                <a:t>2016		2017		2018	               2019		     2020</a:t>
              </a:r>
            </a:p>
            <a:p>
              <a:pPr>
                <a:spcAft>
                  <a:spcPts val="533"/>
                </a:spcAft>
              </a:pPr>
              <a:endParaRPr lang="en-SE" sz="2133" dirty="0">
                <a:solidFill>
                  <a:srgbClr val="00578E"/>
                </a:solidFill>
                <a:latin typeface="Arial" panose="020B0604020202020204" pitchFamily="34" charset="0"/>
                <a:cs typeface="Arial" panose="020B0604020202020204" pitchFamily="34" charset="0"/>
              </a:endParaRPr>
            </a:p>
          </p:txBody>
        </p:sp>
        <p:sp>
          <p:nvSpPr>
            <p:cNvPr id="44" name="Rektangel 4">
              <a:extLst>
                <a:ext uri="{FF2B5EF4-FFF2-40B4-BE49-F238E27FC236}">
                  <a16:creationId xmlns:a16="http://schemas.microsoft.com/office/drawing/2014/main" id="{96227CD8-995B-3A43-BAD9-FF2AECA0E20B}"/>
                </a:ext>
              </a:extLst>
            </p:cNvPr>
            <p:cNvSpPr/>
            <p:nvPr/>
          </p:nvSpPr>
          <p:spPr>
            <a:xfrm>
              <a:off x="11782759" y="-8525"/>
              <a:ext cx="417767" cy="2112641"/>
            </a:xfrm>
            <a:prstGeom prst="rect">
              <a:avLst/>
            </a:prstGeom>
            <a:solidFill>
              <a:srgbClr val="FFDA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1800"/>
            </a:p>
          </p:txBody>
        </p:sp>
        <p:sp>
          <p:nvSpPr>
            <p:cNvPr id="45" name="Rektangel 58">
              <a:extLst>
                <a:ext uri="{FF2B5EF4-FFF2-40B4-BE49-F238E27FC236}">
                  <a16:creationId xmlns:a16="http://schemas.microsoft.com/office/drawing/2014/main" id="{1AB21365-FAC5-164B-A61C-9B810666BCBC}"/>
                </a:ext>
              </a:extLst>
            </p:cNvPr>
            <p:cNvSpPr/>
            <p:nvPr/>
          </p:nvSpPr>
          <p:spPr>
            <a:xfrm rot="5400000">
              <a:off x="1015726" y="5392543"/>
              <a:ext cx="449580" cy="2498083"/>
            </a:xfrm>
            <a:prstGeom prst="rect">
              <a:avLst/>
            </a:prstGeom>
            <a:solidFill>
              <a:srgbClr val="0057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1800"/>
            </a:p>
          </p:txBody>
        </p:sp>
        <p:sp>
          <p:nvSpPr>
            <p:cNvPr id="46" name="Rektangel 63">
              <a:extLst>
                <a:ext uri="{FF2B5EF4-FFF2-40B4-BE49-F238E27FC236}">
                  <a16:creationId xmlns:a16="http://schemas.microsoft.com/office/drawing/2014/main" id="{CC164539-6E36-E24C-B993-5F4E4FBBFD91}"/>
                </a:ext>
              </a:extLst>
            </p:cNvPr>
            <p:cNvSpPr/>
            <p:nvPr/>
          </p:nvSpPr>
          <p:spPr>
            <a:xfrm>
              <a:off x="643888" y="499587"/>
              <a:ext cx="6082891" cy="923330"/>
            </a:xfrm>
            <a:prstGeom prst="rect">
              <a:avLst/>
            </a:prstGeom>
          </p:spPr>
          <p:txBody>
            <a:bodyPr wrap="square">
              <a:spAutoFit/>
            </a:bodyPr>
            <a:lstStyle/>
            <a:p>
              <a:r>
                <a:rPr lang="sv-SE" sz="5400" dirty="0">
                  <a:solidFill>
                    <a:schemeClr val="bg2"/>
                  </a:solidFill>
                  <a:latin typeface="Impact" panose="020B0806030902050204" pitchFamily="34" charset="0"/>
                  <a:ea typeface="Arial" charset="0"/>
                  <a:cs typeface="Arial" charset="0"/>
                </a:rPr>
                <a:t>VAD</a:t>
              </a:r>
              <a:r>
                <a:rPr lang="sv-SE" sz="5400" dirty="0">
                  <a:solidFill>
                    <a:schemeClr val="bg1"/>
                  </a:solidFill>
                  <a:latin typeface="Impact" panose="020B0806030902050204" pitchFamily="34" charset="0"/>
                  <a:ea typeface="Arial" charset="0"/>
                  <a:cs typeface="Arial" charset="0"/>
                </a:rPr>
                <a:t> HAR VI GJORT?</a:t>
              </a:r>
              <a:endParaRPr lang="sv-SE" sz="5400" dirty="0">
                <a:solidFill>
                  <a:srgbClr val="FFDA1A"/>
                </a:solidFill>
                <a:latin typeface="Impact" panose="020B0806030902050204" pitchFamily="34" charset="0"/>
                <a:ea typeface="Arial" charset="0"/>
                <a:cs typeface="Arial" charset="0"/>
              </a:endParaRPr>
            </a:p>
          </p:txBody>
        </p:sp>
        <p:sp>
          <p:nvSpPr>
            <p:cNvPr id="48" name="textruta 31">
              <a:extLst>
                <a:ext uri="{FF2B5EF4-FFF2-40B4-BE49-F238E27FC236}">
                  <a16:creationId xmlns:a16="http://schemas.microsoft.com/office/drawing/2014/main" id="{415CBE1C-3466-614D-A25E-231F4C790FF2}"/>
                </a:ext>
              </a:extLst>
            </p:cNvPr>
            <p:cNvSpPr txBox="1"/>
            <p:nvPr/>
          </p:nvSpPr>
          <p:spPr>
            <a:xfrm>
              <a:off x="7658951" y="4398712"/>
              <a:ext cx="184731" cy="1323439"/>
            </a:xfrm>
            <a:prstGeom prst="rect">
              <a:avLst/>
            </a:prstGeom>
            <a:noFill/>
          </p:spPr>
          <p:txBody>
            <a:bodyPr wrap="none" rtlCol="0">
              <a:spAutoFit/>
            </a:bodyPr>
            <a:lstStyle/>
            <a:p>
              <a:endParaRPr lang="sv-SE" sz="8000" dirty="0">
                <a:solidFill>
                  <a:srgbClr val="00578E"/>
                </a:solidFill>
                <a:latin typeface="Impact" panose="020B0806030902050204" pitchFamily="34" charset="0"/>
              </a:endParaRPr>
            </a:p>
          </p:txBody>
        </p:sp>
        <p:sp>
          <p:nvSpPr>
            <p:cNvPr id="49" name="Rektangel 14">
              <a:extLst>
                <a:ext uri="{FF2B5EF4-FFF2-40B4-BE49-F238E27FC236}">
                  <a16:creationId xmlns:a16="http://schemas.microsoft.com/office/drawing/2014/main" id="{D176FB83-4A74-8843-8AEE-A1A5C1FBCF62}"/>
                </a:ext>
              </a:extLst>
            </p:cNvPr>
            <p:cNvSpPr/>
            <p:nvPr/>
          </p:nvSpPr>
          <p:spPr>
            <a:xfrm rot="19427331">
              <a:off x="8706877" y="1954174"/>
              <a:ext cx="4523081" cy="666977"/>
            </a:xfrm>
            <a:prstGeom prst="rect">
              <a:avLst/>
            </a:prstGeom>
          </p:spPr>
          <p:txBody>
            <a:bodyPr wrap="square">
              <a:spAutoFit/>
            </a:bodyPr>
            <a:lstStyle/>
            <a:p>
              <a:r>
                <a:rPr lang="sv-SE" sz="1867" dirty="0">
                  <a:solidFill>
                    <a:schemeClr val="bg1"/>
                  </a:solidFill>
                  <a:latin typeface="Arial" panose="020B0604020202020204" pitchFamily="34" charset="0"/>
                  <a:cs typeface="Arial" panose="020B0604020202020204" pitchFamily="34" charset="0"/>
                </a:rPr>
                <a:t>Förbundsmöte,</a:t>
              </a:r>
            </a:p>
            <a:p>
              <a:r>
                <a:rPr lang="sv-SE" sz="1867" dirty="0">
                  <a:solidFill>
                    <a:schemeClr val="bg1"/>
                  </a:solidFill>
                  <a:latin typeface="Arial" panose="020B0604020202020204" pitchFamily="34" charset="0"/>
                  <a:cs typeface="Arial" panose="020B0604020202020204" pitchFamily="34" charset="0"/>
                </a:rPr>
                <a:t>Beslut Strategi 2020–2026</a:t>
              </a:r>
            </a:p>
          </p:txBody>
        </p:sp>
        <p:pic>
          <p:nvPicPr>
            <p:cNvPr id="50" name="Bildobjekt 6" descr="En bild som visar text&#10;&#10;Automatiskt genererad beskrivning">
              <a:extLst>
                <a:ext uri="{FF2B5EF4-FFF2-40B4-BE49-F238E27FC236}">
                  <a16:creationId xmlns:a16="http://schemas.microsoft.com/office/drawing/2014/main" id="{1E87F17F-8FDB-DC4C-9D27-B6DA05AE4DB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346537" y="5876903"/>
              <a:ext cx="1581108" cy="539891"/>
            </a:xfrm>
            <a:prstGeom prst="rect">
              <a:avLst/>
            </a:prstGeom>
          </p:spPr>
        </p:pic>
        <p:cxnSp>
          <p:nvCxnSpPr>
            <p:cNvPr id="51" name="Rak 12">
              <a:extLst>
                <a:ext uri="{FF2B5EF4-FFF2-40B4-BE49-F238E27FC236}">
                  <a16:creationId xmlns:a16="http://schemas.microsoft.com/office/drawing/2014/main" id="{9E53DE41-973B-3746-A670-9C70D28E9C58}"/>
                </a:ext>
              </a:extLst>
            </p:cNvPr>
            <p:cNvCxnSpPr>
              <a:cxnSpLocks/>
            </p:cNvCxnSpPr>
            <p:nvPr/>
          </p:nvCxnSpPr>
          <p:spPr>
            <a:xfrm>
              <a:off x="1546855" y="4159368"/>
              <a:ext cx="8424759" cy="0"/>
            </a:xfrm>
            <a:prstGeom prst="line">
              <a:avLst/>
            </a:prstGeom>
            <a:ln w="28575" cap="rnd">
              <a:solidFill>
                <a:schemeClr val="bg1"/>
              </a:solidFill>
            </a:ln>
            <a:effectLst/>
          </p:spPr>
          <p:style>
            <a:lnRef idx="1">
              <a:schemeClr val="dk1"/>
            </a:lnRef>
            <a:fillRef idx="0">
              <a:schemeClr val="dk1"/>
            </a:fillRef>
            <a:effectRef idx="0">
              <a:schemeClr val="dk1"/>
            </a:effectRef>
            <a:fontRef idx="minor">
              <a:schemeClr val="tx1"/>
            </a:fontRef>
          </p:style>
        </p:cxnSp>
        <p:sp>
          <p:nvSpPr>
            <p:cNvPr id="52" name="Rektangel 24">
              <a:extLst>
                <a:ext uri="{FF2B5EF4-FFF2-40B4-BE49-F238E27FC236}">
                  <a16:creationId xmlns:a16="http://schemas.microsoft.com/office/drawing/2014/main" id="{6C0FE252-6D34-624E-AFA7-C5256A4EAAEF}"/>
                </a:ext>
              </a:extLst>
            </p:cNvPr>
            <p:cNvSpPr/>
            <p:nvPr/>
          </p:nvSpPr>
          <p:spPr>
            <a:xfrm rot="19427331">
              <a:off x="1105892" y="1699347"/>
              <a:ext cx="5152163" cy="666977"/>
            </a:xfrm>
            <a:prstGeom prst="rect">
              <a:avLst/>
            </a:prstGeom>
          </p:spPr>
          <p:txBody>
            <a:bodyPr wrap="square">
              <a:spAutoFit/>
            </a:bodyPr>
            <a:lstStyle/>
            <a:p>
              <a:r>
                <a:rPr lang="sv-SE" sz="1867" dirty="0">
                  <a:solidFill>
                    <a:schemeClr val="bg1"/>
                  </a:solidFill>
                  <a:latin typeface="Arial" panose="020B0604020202020204" pitchFamily="34" charset="0"/>
                  <a:cs typeface="Arial" panose="020B0604020202020204" pitchFamily="34" charset="0"/>
                </a:rPr>
                <a:t>Förbundsmöte, </a:t>
              </a:r>
              <a:br>
                <a:rPr lang="sv-SE" sz="1867" dirty="0">
                  <a:solidFill>
                    <a:schemeClr val="bg1"/>
                  </a:solidFill>
                  <a:latin typeface="Arial" panose="020B0604020202020204" pitchFamily="34" charset="0"/>
                  <a:cs typeface="Arial" panose="020B0604020202020204" pitchFamily="34" charset="0"/>
                </a:rPr>
              </a:br>
              <a:r>
                <a:rPr lang="sv-SE" sz="1867" dirty="0">
                  <a:solidFill>
                    <a:schemeClr val="bg1"/>
                  </a:solidFill>
                  <a:latin typeface="Arial" panose="020B0604020202020204" pitchFamily="34" charset="0"/>
                  <a:cs typeface="Arial" panose="020B0604020202020204" pitchFamily="34" charset="0"/>
                </a:rPr>
                <a:t>beslut strategi 2016–2020</a:t>
              </a:r>
            </a:p>
          </p:txBody>
        </p:sp>
        <p:sp>
          <p:nvSpPr>
            <p:cNvPr id="54" name="Rektangel 25">
              <a:extLst>
                <a:ext uri="{FF2B5EF4-FFF2-40B4-BE49-F238E27FC236}">
                  <a16:creationId xmlns:a16="http://schemas.microsoft.com/office/drawing/2014/main" id="{1154EF01-4F12-184F-92CC-BF5260AE9A2F}"/>
                </a:ext>
              </a:extLst>
            </p:cNvPr>
            <p:cNvSpPr/>
            <p:nvPr/>
          </p:nvSpPr>
          <p:spPr>
            <a:xfrm rot="19427331">
              <a:off x="3035541" y="2167111"/>
              <a:ext cx="4523081" cy="379656"/>
            </a:xfrm>
            <a:prstGeom prst="rect">
              <a:avLst/>
            </a:prstGeom>
          </p:spPr>
          <p:txBody>
            <a:bodyPr wrap="square">
              <a:spAutoFit/>
            </a:bodyPr>
            <a:lstStyle/>
            <a:p>
              <a:r>
                <a:rPr lang="sv-SE" sz="1867" dirty="0">
                  <a:solidFill>
                    <a:schemeClr val="bg1"/>
                  </a:solidFill>
                  <a:latin typeface="Arial" panose="020B0604020202020204" pitchFamily="34" charset="0"/>
                  <a:cs typeface="Arial" panose="020B0604020202020204" pitchFamily="34" charset="0"/>
                </a:rPr>
                <a:t>Skidting Umeå</a:t>
              </a:r>
            </a:p>
          </p:txBody>
        </p:sp>
        <p:sp>
          <p:nvSpPr>
            <p:cNvPr id="55" name="Rektangel 26">
              <a:extLst>
                <a:ext uri="{FF2B5EF4-FFF2-40B4-BE49-F238E27FC236}">
                  <a16:creationId xmlns:a16="http://schemas.microsoft.com/office/drawing/2014/main" id="{5ED082B4-773F-6346-A4BE-DDE3B971C50B}"/>
                </a:ext>
              </a:extLst>
            </p:cNvPr>
            <p:cNvSpPr/>
            <p:nvPr/>
          </p:nvSpPr>
          <p:spPr>
            <a:xfrm rot="19427331">
              <a:off x="4886222" y="2156137"/>
              <a:ext cx="4523081" cy="379656"/>
            </a:xfrm>
            <a:prstGeom prst="rect">
              <a:avLst/>
            </a:prstGeom>
          </p:spPr>
          <p:txBody>
            <a:bodyPr wrap="square">
              <a:spAutoFit/>
            </a:bodyPr>
            <a:lstStyle/>
            <a:p>
              <a:r>
                <a:rPr lang="sv-SE" sz="1867" dirty="0">
                  <a:solidFill>
                    <a:schemeClr val="bg1"/>
                  </a:solidFill>
                  <a:latin typeface="Arial" panose="020B0604020202020204" pitchFamily="34" charset="0"/>
                  <a:cs typeface="Arial" panose="020B0604020202020204" pitchFamily="34" charset="0"/>
                </a:rPr>
                <a:t>Förbundsmöte Åre</a:t>
              </a:r>
            </a:p>
          </p:txBody>
        </p:sp>
        <p:sp>
          <p:nvSpPr>
            <p:cNvPr id="56" name="Rektangel 27">
              <a:extLst>
                <a:ext uri="{FF2B5EF4-FFF2-40B4-BE49-F238E27FC236}">
                  <a16:creationId xmlns:a16="http://schemas.microsoft.com/office/drawing/2014/main" id="{E289D4D5-1600-9F44-982C-777579F3FDE3}"/>
                </a:ext>
              </a:extLst>
            </p:cNvPr>
            <p:cNvSpPr/>
            <p:nvPr/>
          </p:nvSpPr>
          <p:spPr>
            <a:xfrm rot="19427331">
              <a:off x="6686290" y="2143147"/>
              <a:ext cx="4523081" cy="379656"/>
            </a:xfrm>
            <a:prstGeom prst="rect">
              <a:avLst/>
            </a:prstGeom>
          </p:spPr>
          <p:txBody>
            <a:bodyPr wrap="square">
              <a:spAutoFit/>
            </a:bodyPr>
            <a:lstStyle/>
            <a:p>
              <a:r>
                <a:rPr lang="sv-SE" sz="1867" dirty="0">
                  <a:solidFill>
                    <a:schemeClr val="bg1"/>
                  </a:solidFill>
                  <a:latin typeface="Arial" panose="020B0604020202020204" pitchFamily="34" charset="0"/>
                  <a:cs typeface="Arial" panose="020B0604020202020204" pitchFamily="34" charset="0"/>
                </a:rPr>
                <a:t>Skidting Bosön</a:t>
              </a:r>
            </a:p>
          </p:txBody>
        </p:sp>
        <p:cxnSp>
          <p:nvCxnSpPr>
            <p:cNvPr id="57" name="Rak 15">
              <a:extLst>
                <a:ext uri="{FF2B5EF4-FFF2-40B4-BE49-F238E27FC236}">
                  <a16:creationId xmlns:a16="http://schemas.microsoft.com/office/drawing/2014/main" id="{FED0D924-4C93-5644-8BE8-32E4F4DCD7C3}"/>
                </a:ext>
              </a:extLst>
            </p:cNvPr>
            <p:cNvCxnSpPr/>
            <p:nvPr/>
          </p:nvCxnSpPr>
          <p:spPr>
            <a:xfrm flipV="1">
              <a:off x="1840140" y="3856430"/>
              <a:ext cx="0" cy="280284"/>
            </a:xfrm>
            <a:prstGeom prst="line">
              <a:avLst/>
            </a:prstGeom>
            <a:ln w="28575" cap="rnd">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58" name="Rak 18">
              <a:extLst>
                <a:ext uri="{FF2B5EF4-FFF2-40B4-BE49-F238E27FC236}">
                  <a16:creationId xmlns:a16="http://schemas.microsoft.com/office/drawing/2014/main" id="{68180512-9A43-F24E-9749-FA81A38BACC3}"/>
                </a:ext>
              </a:extLst>
            </p:cNvPr>
            <p:cNvCxnSpPr/>
            <p:nvPr/>
          </p:nvCxnSpPr>
          <p:spPr>
            <a:xfrm flipV="1">
              <a:off x="1840139" y="2106347"/>
              <a:ext cx="2372191" cy="1749931"/>
            </a:xfrm>
            <a:prstGeom prst="line">
              <a:avLst/>
            </a:prstGeom>
            <a:ln w="28575" cap="rnd">
              <a:solidFill>
                <a:schemeClr val="bg1"/>
              </a:solidFill>
            </a:ln>
            <a:effectLst>
              <a:softEdge rad="0"/>
            </a:effectLst>
          </p:spPr>
          <p:style>
            <a:lnRef idx="1">
              <a:schemeClr val="dk1"/>
            </a:lnRef>
            <a:fillRef idx="0">
              <a:schemeClr val="dk1"/>
            </a:fillRef>
            <a:effectRef idx="0">
              <a:schemeClr val="dk1"/>
            </a:effectRef>
            <a:fontRef idx="minor">
              <a:schemeClr val="tx1"/>
            </a:fontRef>
          </p:style>
        </p:cxnSp>
        <p:cxnSp>
          <p:nvCxnSpPr>
            <p:cNvPr id="60" name="Rak 35">
              <a:extLst>
                <a:ext uri="{FF2B5EF4-FFF2-40B4-BE49-F238E27FC236}">
                  <a16:creationId xmlns:a16="http://schemas.microsoft.com/office/drawing/2014/main" id="{4D8D81C2-233B-6E45-8F73-648865F32FD9}"/>
                </a:ext>
              </a:extLst>
            </p:cNvPr>
            <p:cNvCxnSpPr/>
            <p:nvPr/>
          </p:nvCxnSpPr>
          <p:spPr>
            <a:xfrm flipV="1">
              <a:off x="3641541" y="3856429"/>
              <a:ext cx="0" cy="280284"/>
            </a:xfrm>
            <a:prstGeom prst="line">
              <a:avLst/>
            </a:prstGeom>
            <a:ln w="28575" cap="rnd">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61" name="Rak 36">
              <a:extLst>
                <a:ext uri="{FF2B5EF4-FFF2-40B4-BE49-F238E27FC236}">
                  <a16:creationId xmlns:a16="http://schemas.microsoft.com/office/drawing/2014/main" id="{540822BE-04B5-864F-B38D-3180928F5E33}"/>
                </a:ext>
              </a:extLst>
            </p:cNvPr>
            <p:cNvCxnSpPr>
              <a:cxnSpLocks/>
            </p:cNvCxnSpPr>
            <p:nvPr/>
          </p:nvCxnSpPr>
          <p:spPr>
            <a:xfrm flipV="1">
              <a:off x="3641542" y="2843013"/>
              <a:ext cx="1373572" cy="1013264"/>
            </a:xfrm>
            <a:prstGeom prst="line">
              <a:avLst/>
            </a:prstGeom>
            <a:ln w="28575" cap="rnd">
              <a:solidFill>
                <a:schemeClr val="bg1"/>
              </a:solidFill>
            </a:ln>
            <a:effectLst>
              <a:softEdge rad="0"/>
            </a:effectLst>
          </p:spPr>
          <p:style>
            <a:lnRef idx="1">
              <a:schemeClr val="dk1"/>
            </a:lnRef>
            <a:fillRef idx="0">
              <a:schemeClr val="dk1"/>
            </a:fillRef>
            <a:effectRef idx="0">
              <a:schemeClr val="dk1"/>
            </a:effectRef>
            <a:fontRef idx="minor">
              <a:schemeClr val="tx1"/>
            </a:fontRef>
          </p:style>
        </p:cxnSp>
        <p:cxnSp>
          <p:nvCxnSpPr>
            <p:cNvPr id="62" name="Rak 37">
              <a:extLst>
                <a:ext uri="{FF2B5EF4-FFF2-40B4-BE49-F238E27FC236}">
                  <a16:creationId xmlns:a16="http://schemas.microsoft.com/office/drawing/2014/main" id="{DEE3A319-5836-324B-BA6B-443E3BBF32FD}"/>
                </a:ext>
              </a:extLst>
            </p:cNvPr>
            <p:cNvCxnSpPr>
              <a:cxnSpLocks/>
            </p:cNvCxnSpPr>
            <p:nvPr/>
          </p:nvCxnSpPr>
          <p:spPr>
            <a:xfrm flipV="1">
              <a:off x="5477191" y="3856429"/>
              <a:ext cx="0" cy="280284"/>
            </a:xfrm>
            <a:prstGeom prst="line">
              <a:avLst/>
            </a:prstGeom>
            <a:ln w="28575" cap="rnd">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63" name="Rak 38">
              <a:extLst>
                <a:ext uri="{FF2B5EF4-FFF2-40B4-BE49-F238E27FC236}">
                  <a16:creationId xmlns:a16="http://schemas.microsoft.com/office/drawing/2014/main" id="{36F3855B-2B93-8B49-95CB-69531FC3F005}"/>
                </a:ext>
              </a:extLst>
            </p:cNvPr>
            <p:cNvCxnSpPr>
              <a:cxnSpLocks/>
            </p:cNvCxnSpPr>
            <p:nvPr/>
          </p:nvCxnSpPr>
          <p:spPr>
            <a:xfrm flipV="1">
              <a:off x="5477191" y="2573389"/>
              <a:ext cx="1739072" cy="1282888"/>
            </a:xfrm>
            <a:prstGeom prst="line">
              <a:avLst/>
            </a:prstGeom>
            <a:ln w="28575" cap="rnd">
              <a:solidFill>
                <a:schemeClr val="bg1"/>
              </a:solidFill>
            </a:ln>
            <a:effectLst>
              <a:softEdge rad="0"/>
            </a:effectLst>
          </p:spPr>
          <p:style>
            <a:lnRef idx="1">
              <a:schemeClr val="dk1"/>
            </a:lnRef>
            <a:fillRef idx="0">
              <a:schemeClr val="dk1"/>
            </a:fillRef>
            <a:effectRef idx="0">
              <a:schemeClr val="dk1"/>
            </a:effectRef>
            <a:fontRef idx="minor">
              <a:schemeClr val="tx1"/>
            </a:fontRef>
          </p:style>
        </p:cxnSp>
        <p:cxnSp>
          <p:nvCxnSpPr>
            <p:cNvPr id="65" name="Rak 39">
              <a:extLst>
                <a:ext uri="{FF2B5EF4-FFF2-40B4-BE49-F238E27FC236}">
                  <a16:creationId xmlns:a16="http://schemas.microsoft.com/office/drawing/2014/main" id="{09824DBC-9774-A04C-B52D-BDC8D76F0876}"/>
                </a:ext>
              </a:extLst>
            </p:cNvPr>
            <p:cNvCxnSpPr/>
            <p:nvPr/>
          </p:nvCxnSpPr>
          <p:spPr>
            <a:xfrm flipV="1">
              <a:off x="7312840" y="3856429"/>
              <a:ext cx="0" cy="280284"/>
            </a:xfrm>
            <a:prstGeom prst="line">
              <a:avLst/>
            </a:prstGeom>
            <a:ln w="28575" cap="rnd">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66" name="Rak 40">
              <a:extLst>
                <a:ext uri="{FF2B5EF4-FFF2-40B4-BE49-F238E27FC236}">
                  <a16:creationId xmlns:a16="http://schemas.microsoft.com/office/drawing/2014/main" id="{37B1DFF8-C317-7F4D-9E6B-62DD297CC483}"/>
                </a:ext>
              </a:extLst>
            </p:cNvPr>
            <p:cNvCxnSpPr>
              <a:cxnSpLocks/>
            </p:cNvCxnSpPr>
            <p:nvPr/>
          </p:nvCxnSpPr>
          <p:spPr>
            <a:xfrm flipV="1">
              <a:off x="7312841" y="2826333"/>
              <a:ext cx="1396185" cy="1029945"/>
            </a:xfrm>
            <a:prstGeom prst="line">
              <a:avLst/>
            </a:prstGeom>
            <a:ln w="28575" cap="rnd">
              <a:solidFill>
                <a:schemeClr val="bg1"/>
              </a:solidFill>
            </a:ln>
            <a:effectLst>
              <a:softEdge rad="0"/>
            </a:effectLst>
          </p:spPr>
          <p:style>
            <a:lnRef idx="1">
              <a:schemeClr val="dk1"/>
            </a:lnRef>
            <a:fillRef idx="0">
              <a:schemeClr val="dk1"/>
            </a:fillRef>
            <a:effectRef idx="0">
              <a:schemeClr val="dk1"/>
            </a:effectRef>
            <a:fontRef idx="minor">
              <a:schemeClr val="tx1"/>
            </a:fontRef>
          </p:style>
        </p:cxnSp>
        <p:cxnSp>
          <p:nvCxnSpPr>
            <p:cNvPr id="67" name="Rak 41">
              <a:extLst>
                <a:ext uri="{FF2B5EF4-FFF2-40B4-BE49-F238E27FC236}">
                  <a16:creationId xmlns:a16="http://schemas.microsoft.com/office/drawing/2014/main" id="{59DEDE32-C718-114D-91CD-5C9188BB1E13}"/>
                </a:ext>
              </a:extLst>
            </p:cNvPr>
            <p:cNvCxnSpPr/>
            <p:nvPr/>
          </p:nvCxnSpPr>
          <p:spPr>
            <a:xfrm flipV="1">
              <a:off x="9423449" y="3856429"/>
              <a:ext cx="0" cy="280284"/>
            </a:xfrm>
            <a:prstGeom prst="line">
              <a:avLst/>
            </a:prstGeom>
            <a:ln w="28575" cap="rnd">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68" name="Rak 42">
              <a:extLst>
                <a:ext uri="{FF2B5EF4-FFF2-40B4-BE49-F238E27FC236}">
                  <a16:creationId xmlns:a16="http://schemas.microsoft.com/office/drawing/2014/main" id="{011E6C0C-AD10-0245-A9B0-3FBB010F2FE1}"/>
                </a:ext>
              </a:extLst>
            </p:cNvPr>
            <p:cNvCxnSpPr>
              <a:cxnSpLocks/>
            </p:cNvCxnSpPr>
            <p:nvPr/>
          </p:nvCxnSpPr>
          <p:spPr>
            <a:xfrm flipV="1">
              <a:off x="9423450" y="2225685"/>
              <a:ext cx="2303218" cy="1630593"/>
            </a:xfrm>
            <a:prstGeom prst="line">
              <a:avLst/>
            </a:prstGeom>
            <a:ln w="28575" cap="rnd">
              <a:solidFill>
                <a:schemeClr val="bg1"/>
              </a:solidFill>
            </a:ln>
            <a:effectLst>
              <a:softEdge rad="0"/>
            </a:effectLst>
          </p:spPr>
          <p:style>
            <a:lnRef idx="1">
              <a:schemeClr val="dk1"/>
            </a:lnRef>
            <a:fillRef idx="0">
              <a:schemeClr val="dk1"/>
            </a:fillRef>
            <a:effectRef idx="0">
              <a:schemeClr val="dk1"/>
            </a:effectRef>
            <a:fontRef idx="minor">
              <a:schemeClr val="tx1"/>
            </a:fontRef>
          </p:style>
        </p:cxnSp>
        <p:sp>
          <p:nvSpPr>
            <p:cNvPr id="69" name="Rektangel 27">
              <a:extLst>
                <a:ext uri="{FF2B5EF4-FFF2-40B4-BE49-F238E27FC236}">
                  <a16:creationId xmlns:a16="http://schemas.microsoft.com/office/drawing/2014/main" id="{AAA255DB-3B3A-744F-8743-15C3AE96A74C}"/>
                </a:ext>
              </a:extLst>
            </p:cNvPr>
            <p:cNvSpPr/>
            <p:nvPr/>
          </p:nvSpPr>
          <p:spPr>
            <a:xfrm rot="19060161">
              <a:off x="7455621" y="4992044"/>
              <a:ext cx="1226564" cy="379656"/>
            </a:xfrm>
            <a:prstGeom prst="rect">
              <a:avLst/>
            </a:prstGeom>
          </p:spPr>
          <p:txBody>
            <a:bodyPr wrap="square">
              <a:spAutoFit/>
            </a:bodyPr>
            <a:lstStyle/>
            <a:p>
              <a:r>
                <a:rPr lang="sv-SE" sz="1867" dirty="0">
                  <a:solidFill>
                    <a:schemeClr val="bg1"/>
                  </a:solidFill>
                  <a:latin typeface="Arial" panose="020B0604020202020204" pitchFamily="34" charset="0"/>
                  <a:cs typeface="Arial" panose="020B0604020202020204" pitchFamily="34" charset="0"/>
                </a:rPr>
                <a:t>Remiss</a:t>
              </a:r>
            </a:p>
          </p:txBody>
        </p:sp>
        <p:cxnSp>
          <p:nvCxnSpPr>
            <p:cNvPr id="70" name="Rak 39">
              <a:extLst>
                <a:ext uri="{FF2B5EF4-FFF2-40B4-BE49-F238E27FC236}">
                  <a16:creationId xmlns:a16="http://schemas.microsoft.com/office/drawing/2014/main" id="{C9195F5C-F313-8C40-A51E-452CED4F6DC3}"/>
                </a:ext>
              </a:extLst>
            </p:cNvPr>
            <p:cNvCxnSpPr>
              <a:cxnSpLocks/>
            </p:cNvCxnSpPr>
            <p:nvPr/>
          </p:nvCxnSpPr>
          <p:spPr>
            <a:xfrm flipV="1">
              <a:off x="8601477" y="4167723"/>
              <a:ext cx="0" cy="828007"/>
            </a:xfrm>
            <a:prstGeom prst="line">
              <a:avLst/>
            </a:prstGeom>
            <a:ln w="28575" cap="rnd">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1" name="Rak 40">
              <a:extLst>
                <a:ext uri="{FF2B5EF4-FFF2-40B4-BE49-F238E27FC236}">
                  <a16:creationId xmlns:a16="http://schemas.microsoft.com/office/drawing/2014/main" id="{0B31C839-8C3A-E346-B1A8-C8122F531C25}"/>
                </a:ext>
              </a:extLst>
            </p:cNvPr>
            <p:cNvCxnSpPr>
              <a:cxnSpLocks/>
            </p:cNvCxnSpPr>
            <p:nvPr/>
          </p:nvCxnSpPr>
          <p:spPr>
            <a:xfrm flipV="1">
              <a:off x="7782105" y="4997011"/>
              <a:ext cx="817152" cy="741403"/>
            </a:xfrm>
            <a:prstGeom prst="line">
              <a:avLst/>
            </a:prstGeom>
            <a:ln w="28575" cap="rnd">
              <a:solidFill>
                <a:schemeClr val="bg1"/>
              </a:solidFill>
            </a:ln>
            <a:effectLst>
              <a:softEdge rad="0"/>
            </a:effectLst>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5612566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F8C92-000B-2F41-885A-1AFC89CFA905}"/>
              </a:ext>
            </a:extLst>
          </p:cNvPr>
          <p:cNvSpPr>
            <a:spLocks noGrp="1"/>
          </p:cNvSpPr>
          <p:nvPr>
            <p:ph type="title"/>
          </p:nvPr>
        </p:nvSpPr>
        <p:spPr/>
        <p:txBody>
          <a:bodyPr/>
          <a:lstStyle/>
          <a:p>
            <a:r>
              <a:rPr lang="en-GB" dirty="0"/>
              <a:t>I</a:t>
            </a:r>
            <a:r>
              <a:rPr lang="en-SE" dirty="0"/>
              <a:t>drottens strategi 2025</a:t>
            </a:r>
          </a:p>
        </p:txBody>
      </p:sp>
      <p:sp>
        <p:nvSpPr>
          <p:cNvPr id="3" name="Text Placeholder 2">
            <a:extLst>
              <a:ext uri="{FF2B5EF4-FFF2-40B4-BE49-F238E27FC236}">
                <a16:creationId xmlns:a16="http://schemas.microsoft.com/office/drawing/2014/main" id="{0DD622EB-2437-574D-A8D7-AA64463676D5}"/>
              </a:ext>
            </a:extLst>
          </p:cNvPr>
          <p:cNvSpPr>
            <a:spLocks noGrp="1"/>
          </p:cNvSpPr>
          <p:nvPr>
            <p:ph type="body" sz="quarter" idx="10"/>
          </p:nvPr>
        </p:nvSpPr>
        <p:spPr/>
        <p:txBody>
          <a:bodyPr/>
          <a:lstStyle/>
          <a:p>
            <a:pPr marL="0" indent="0">
              <a:buNone/>
            </a:pPr>
            <a:r>
              <a:rPr lang="en-SE" dirty="0"/>
              <a:t>Hur relaterar vår plan till idrottsrörelsens gemensamma strategiska plan?</a:t>
            </a:r>
          </a:p>
          <a:p>
            <a:endParaRPr lang="en-SE" dirty="0"/>
          </a:p>
        </p:txBody>
      </p:sp>
      <p:pic>
        <p:nvPicPr>
          <p:cNvPr id="5" name="Picture 4">
            <a:hlinkClick r:id="rId3"/>
            <a:extLst>
              <a:ext uri="{FF2B5EF4-FFF2-40B4-BE49-F238E27FC236}">
                <a16:creationId xmlns:a16="http://schemas.microsoft.com/office/drawing/2014/main" id="{A3561EB6-D51A-3F4E-8543-0203BA5A7D54}"/>
              </a:ext>
            </a:extLst>
          </p:cNvPr>
          <p:cNvPicPr>
            <a:picLocks noChangeAspect="1"/>
          </p:cNvPicPr>
          <p:nvPr/>
        </p:nvPicPr>
        <p:blipFill>
          <a:blip r:embed="rId4"/>
          <a:stretch>
            <a:fillRect/>
          </a:stretch>
        </p:blipFill>
        <p:spPr>
          <a:xfrm>
            <a:off x="7794424" y="4107051"/>
            <a:ext cx="3991093" cy="222993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38720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BBE7D-167E-7B41-B2AE-8844AB85665C}"/>
              </a:ext>
            </a:extLst>
          </p:cNvPr>
          <p:cNvSpPr>
            <a:spLocks noGrp="1"/>
          </p:cNvSpPr>
          <p:nvPr>
            <p:ph type="title"/>
          </p:nvPr>
        </p:nvSpPr>
        <p:spPr>
          <a:xfrm>
            <a:off x="743804" y="768943"/>
            <a:ext cx="7639538" cy="1034457"/>
          </a:xfrm>
        </p:spPr>
        <p:txBody>
          <a:bodyPr/>
          <a:lstStyle/>
          <a:p>
            <a:r>
              <a:rPr lang="sv-SE" dirty="0">
                <a:solidFill>
                  <a:schemeClr val="bg2"/>
                </a:solidFill>
              </a:rPr>
              <a:t>innehåll</a:t>
            </a:r>
            <a:endParaRPr lang="en-SE" dirty="0">
              <a:solidFill>
                <a:schemeClr val="bg1"/>
              </a:solidFill>
            </a:endParaRPr>
          </a:p>
        </p:txBody>
      </p:sp>
      <p:sp>
        <p:nvSpPr>
          <p:cNvPr id="3" name="Text Placeholder 2">
            <a:extLst>
              <a:ext uri="{FF2B5EF4-FFF2-40B4-BE49-F238E27FC236}">
                <a16:creationId xmlns:a16="http://schemas.microsoft.com/office/drawing/2014/main" id="{8B78B632-A2AB-8045-96D1-4388734E1765}"/>
              </a:ext>
            </a:extLst>
          </p:cNvPr>
          <p:cNvSpPr>
            <a:spLocks noGrp="1"/>
          </p:cNvSpPr>
          <p:nvPr>
            <p:ph type="body" sz="quarter" idx="4294967295"/>
          </p:nvPr>
        </p:nvSpPr>
        <p:spPr>
          <a:xfrm>
            <a:off x="743804" y="1803400"/>
            <a:ext cx="7793038" cy="4749800"/>
          </a:xfrm>
        </p:spPr>
        <p:txBody>
          <a:bodyPr/>
          <a:lstStyle/>
          <a:p>
            <a:pPr>
              <a:lnSpc>
                <a:spcPts val="3280"/>
              </a:lnSpc>
            </a:pPr>
            <a:r>
              <a:rPr lang="en-SE" sz="2400" dirty="0">
                <a:solidFill>
                  <a:schemeClr val="bg1"/>
                </a:solidFill>
              </a:rPr>
              <a:t>Introduktion	</a:t>
            </a:r>
          </a:p>
          <a:p>
            <a:pPr lvl="1">
              <a:lnSpc>
                <a:spcPts val="3280"/>
              </a:lnSpc>
            </a:pPr>
            <a:r>
              <a:rPr lang="en-GB" sz="2000" dirty="0">
                <a:solidFill>
                  <a:schemeClr val="bg1"/>
                </a:solidFill>
              </a:rPr>
              <a:t>V</a:t>
            </a:r>
            <a:r>
              <a:rPr lang="en-SE" sz="2000" dirty="0">
                <a:solidFill>
                  <a:schemeClr val="bg1"/>
                </a:solidFill>
              </a:rPr>
              <a:t>ision och mission</a:t>
            </a:r>
          </a:p>
          <a:p>
            <a:pPr lvl="1">
              <a:lnSpc>
                <a:spcPts val="3280"/>
              </a:lnSpc>
            </a:pPr>
            <a:r>
              <a:rPr lang="en-GB" sz="2000" dirty="0" err="1">
                <a:solidFill>
                  <a:schemeClr val="bg1"/>
                </a:solidFill>
              </a:rPr>
              <a:t>Bakgrund</a:t>
            </a:r>
            <a:endParaRPr lang="en-GB" sz="2000" dirty="0">
              <a:solidFill>
                <a:schemeClr val="bg1"/>
              </a:solidFill>
            </a:endParaRPr>
          </a:p>
          <a:p>
            <a:pPr lvl="1">
              <a:lnSpc>
                <a:spcPts val="3280"/>
              </a:lnSpc>
            </a:pPr>
            <a:r>
              <a:rPr lang="en-SE" sz="2000" dirty="0">
                <a:solidFill>
                  <a:schemeClr val="bg1"/>
                </a:solidFill>
              </a:rPr>
              <a:t>Nuläge </a:t>
            </a:r>
          </a:p>
          <a:p>
            <a:pPr lvl="1">
              <a:lnSpc>
                <a:spcPts val="3280"/>
              </a:lnSpc>
            </a:pPr>
            <a:r>
              <a:rPr lang="en-SE" sz="2000" dirty="0">
                <a:solidFill>
                  <a:schemeClr val="bg1"/>
                </a:solidFill>
              </a:rPr>
              <a:t>Önskeläge 2026</a:t>
            </a:r>
          </a:p>
          <a:p>
            <a:pPr>
              <a:lnSpc>
                <a:spcPts val="3280"/>
              </a:lnSpc>
            </a:pPr>
            <a:r>
              <a:rPr lang="en-SE" sz="2400" dirty="0">
                <a:solidFill>
                  <a:schemeClr val="bg1"/>
                </a:solidFill>
              </a:rPr>
              <a:t>Strategisk plan - Prioriterade områden</a:t>
            </a:r>
          </a:p>
          <a:p>
            <a:pPr lvl="1">
              <a:lnSpc>
                <a:spcPts val="3280"/>
              </a:lnSpc>
            </a:pPr>
            <a:r>
              <a:rPr lang="en-SE" sz="2000" dirty="0">
                <a:solidFill>
                  <a:schemeClr val="bg1"/>
                </a:solidFill>
              </a:rPr>
              <a:t>M</a:t>
            </a:r>
            <a:r>
              <a:rPr lang="en-GB" sz="2000" dirty="0">
                <a:solidFill>
                  <a:schemeClr val="bg1"/>
                </a:solidFill>
              </a:rPr>
              <a:t>o</a:t>
            </a:r>
            <a:r>
              <a:rPr lang="en-SE" sz="2000" dirty="0">
                <a:solidFill>
                  <a:schemeClr val="bg1"/>
                </a:solidFill>
              </a:rPr>
              <a:t>dern idrott</a:t>
            </a:r>
          </a:p>
          <a:p>
            <a:pPr lvl="1">
              <a:lnSpc>
                <a:spcPts val="3280"/>
              </a:lnSpc>
            </a:pPr>
            <a:r>
              <a:rPr lang="en-SE" sz="2000" dirty="0">
                <a:solidFill>
                  <a:schemeClr val="bg1"/>
                </a:solidFill>
              </a:rPr>
              <a:t>Attraktiv partner</a:t>
            </a:r>
          </a:p>
          <a:p>
            <a:pPr lvl="1">
              <a:lnSpc>
                <a:spcPts val="3280"/>
              </a:lnSpc>
            </a:pPr>
            <a:r>
              <a:rPr lang="en-SE" sz="2000" dirty="0">
                <a:solidFill>
                  <a:schemeClr val="bg1"/>
                </a:solidFill>
              </a:rPr>
              <a:t>Ledarskap </a:t>
            </a:r>
            <a:r>
              <a:rPr lang="en-GB" sz="2000" dirty="0">
                <a:solidFill>
                  <a:schemeClr val="bg1"/>
                </a:solidFill>
              </a:rPr>
              <a:t>i</a:t>
            </a:r>
            <a:r>
              <a:rPr lang="en-SE" sz="2000" dirty="0">
                <a:solidFill>
                  <a:schemeClr val="bg1"/>
                </a:solidFill>
              </a:rPr>
              <a:t> framkant</a:t>
            </a:r>
          </a:p>
          <a:p>
            <a:pPr lvl="1">
              <a:lnSpc>
                <a:spcPts val="3280"/>
              </a:lnSpc>
            </a:pPr>
            <a:r>
              <a:rPr lang="en-SE" sz="2000" dirty="0">
                <a:solidFill>
                  <a:schemeClr val="bg1"/>
                </a:solidFill>
              </a:rPr>
              <a:t>Tillgänglighet för tillväxt</a:t>
            </a:r>
          </a:p>
          <a:p>
            <a:pPr>
              <a:lnSpc>
                <a:spcPts val="3280"/>
              </a:lnSpc>
            </a:pPr>
            <a:endParaRPr lang="en-SE" sz="2400" dirty="0">
              <a:solidFill>
                <a:schemeClr val="bg1"/>
              </a:solidFill>
            </a:endParaRPr>
          </a:p>
          <a:p>
            <a:pPr lvl="1"/>
            <a:endParaRPr lang="en-SE" sz="2000" dirty="0">
              <a:solidFill>
                <a:schemeClr val="bg1"/>
              </a:solidFill>
            </a:endParaRPr>
          </a:p>
        </p:txBody>
      </p:sp>
      <p:sp>
        <p:nvSpPr>
          <p:cNvPr id="6" name="Rectangle 5">
            <a:extLst>
              <a:ext uri="{FF2B5EF4-FFF2-40B4-BE49-F238E27FC236}">
                <a16:creationId xmlns:a16="http://schemas.microsoft.com/office/drawing/2014/main" id="{778EAB54-0DAE-7F40-BA23-10A557D4BB88}"/>
              </a:ext>
            </a:extLst>
          </p:cNvPr>
          <p:cNvSpPr/>
          <p:nvPr/>
        </p:nvSpPr>
        <p:spPr bwMode="auto">
          <a:xfrm>
            <a:off x="590305" y="3549881"/>
            <a:ext cx="5813751" cy="3003319"/>
          </a:xfrm>
          <a:prstGeom prst="rect">
            <a:avLst/>
          </a:prstGeom>
          <a:solidFill>
            <a:srgbClr val="005B9F">
              <a:alpha val="81569"/>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SE" sz="2400" b="0" i="0" u="none" strike="noStrike" cap="none" normalizeH="0" baseline="0">
              <a:ln>
                <a:noFill/>
              </a:ln>
              <a:solidFill>
                <a:schemeClr val="tx1"/>
              </a:solidFill>
              <a:effectLst/>
              <a:latin typeface="Arial" charset="0"/>
              <a:ea typeface="ＭＳ Ｐゴシック" pitchFamily="16" charset="-128"/>
            </a:endParaRPr>
          </a:p>
        </p:txBody>
      </p:sp>
      <p:sp>
        <p:nvSpPr>
          <p:cNvPr id="7" name="Rectangle 6">
            <a:extLst>
              <a:ext uri="{FF2B5EF4-FFF2-40B4-BE49-F238E27FC236}">
                <a16:creationId xmlns:a16="http://schemas.microsoft.com/office/drawing/2014/main" id="{3E7D27F6-EF4C-B049-9649-7FA94E5EAF45}"/>
              </a:ext>
            </a:extLst>
          </p:cNvPr>
          <p:cNvSpPr/>
          <p:nvPr/>
        </p:nvSpPr>
        <p:spPr bwMode="auto">
          <a:xfrm>
            <a:off x="590305" y="1800185"/>
            <a:ext cx="5353296" cy="1334902"/>
          </a:xfrm>
          <a:prstGeom prst="rect">
            <a:avLst/>
          </a:prstGeom>
          <a:solidFill>
            <a:srgbClr val="005B9F">
              <a:alpha val="81569"/>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SE" sz="2400" b="0" i="0" u="none" strike="noStrike" cap="none" normalizeH="0" baseline="0">
              <a:ln>
                <a:noFill/>
              </a:ln>
              <a:solidFill>
                <a:schemeClr val="tx1"/>
              </a:solidFill>
              <a:effectLst/>
              <a:latin typeface="Arial" charset="0"/>
              <a:ea typeface="ＭＳ Ｐゴシック" pitchFamily="16" charset="-128"/>
            </a:endParaRPr>
          </a:p>
        </p:txBody>
      </p:sp>
    </p:spTree>
    <p:extLst>
      <p:ext uri="{BB962C8B-B14F-4D97-AF65-F5344CB8AC3E}">
        <p14:creationId xmlns:p14="http://schemas.microsoft.com/office/powerpoint/2010/main" val="3504717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ktangel 63">
            <a:extLst>
              <a:ext uri="{FF2B5EF4-FFF2-40B4-BE49-F238E27FC236}">
                <a16:creationId xmlns:a16="http://schemas.microsoft.com/office/drawing/2014/main" id="{6104D594-3A88-E343-A0FB-8EFE30B67CFE}"/>
              </a:ext>
            </a:extLst>
          </p:cNvPr>
          <p:cNvSpPr/>
          <p:nvPr/>
        </p:nvSpPr>
        <p:spPr>
          <a:xfrm>
            <a:off x="366797" y="334321"/>
            <a:ext cx="9702648" cy="923330"/>
          </a:xfrm>
          <a:prstGeom prst="rect">
            <a:avLst/>
          </a:prstGeom>
        </p:spPr>
        <p:txBody>
          <a:bodyPr wrap="square">
            <a:spAutoFit/>
          </a:bodyPr>
          <a:lstStyle/>
          <a:p>
            <a:r>
              <a:rPr lang="sv-SE" sz="5400" dirty="0">
                <a:solidFill>
                  <a:schemeClr val="bg2"/>
                </a:solidFill>
                <a:latin typeface="Impact" panose="020B0806030902050204" pitchFamily="34" charset="0"/>
                <a:ea typeface="Arial" charset="0"/>
                <a:cs typeface="Arial" charset="0"/>
              </a:rPr>
              <a:t>VÅRT</a:t>
            </a:r>
            <a:r>
              <a:rPr lang="sv-SE" sz="5400" dirty="0">
                <a:solidFill>
                  <a:schemeClr val="bg1"/>
                </a:solidFill>
                <a:latin typeface="Impact" panose="020B0806030902050204" pitchFamily="34" charset="0"/>
                <a:ea typeface="Arial" charset="0"/>
                <a:cs typeface="Arial" charset="0"/>
              </a:rPr>
              <a:t> NULÄGE  </a:t>
            </a:r>
            <a:endParaRPr lang="sv-SE" sz="4267" dirty="0">
              <a:solidFill>
                <a:schemeClr val="bg2"/>
              </a:solidFill>
              <a:latin typeface="Impact" panose="020B0806030902050204" pitchFamily="34" charset="0"/>
              <a:ea typeface="Arial" charset="0"/>
              <a:cs typeface="Arial" charset="0"/>
            </a:endParaRPr>
          </a:p>
        </p:txBody>
      </p:sp>
      <p:pic>
        <p:nvPicPr>
          <p:cNvPr id="2" name="Picture 1">
            <a:extLst>
              <a:ext uri="{FF2B5EF4-FFF2-40B4-BE49-F238E27FC236}">
                <a16:creationId xmlns:a16="http://schemas.microsoft.com/office/drawing/2014/main" id="{6805E2B4-1607-7F4F-85F1-5876CE330780}"/>
              </a:ext>
            </a:extLst>
          </p:cNvPr>
          <p:cNvPicPr>
            <a:picLocks noChangeAspect="1"/>
          </p:cNvPicPr>
          <p:nvPr/>
        </p:nvPicPr>
        <p:blipFill>
          <a:blip r:embed="rId3"/>
          <a:stretch>
            <a:fillRect/>
          </a:stretch>
        </p:blipFill>
        <p:spPr>
          <a:xfrm>
            <a:off x="967431" y="1412422"/>
            <a:ext cx="8318500" cy="46863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403254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BBE7D-167E-7B41-B2AE-8844AB85665C}"/>
              </a:ext>
            </a:extLst>
          </p:cNvPr>
          <p:cNvSpPr>
            <a:spLocks noGrp="1"/>
          </p:cNvSpPr>
          <p:nvPr>
            <p:ph type="title"/>
          </p:nvPr>
        </p:nvSpPr>
        <p:spPr>
          <a:xfrm>
            <a:off x="743804" y="768943"/>
            <a:ext cx="7639538" cy="1034457"/>
          </a:xfrm>
        </p:spPr>
        <p:txBody>
          <a:bodyPr/>
          <a:lstStyle/>
          <a:p>
            <a:r>
              <a:rPr lang="sv-SE" dirty="0">
                <a:solidFill>
                  <a:schemeClr val="bg2"/>
                </a:solidFill>
              </a:rPr>
              <a:t>innehåll</a:t>
            </a:r>
            <a:endParaRPr lang="en-SE" dirty="0">
              <a:solidFill>
                <a:schemeClr val="bg1"/>
              </a:solidFill>
            </a:endParaRPr>
          </a:p>
        </p:txBody>
      </p:sp>
      <p:sp>
        <p:nvSpPr>
          <p:cNvPr id="3" name="Text Placeholder 2">
            <a:extLst>
              <a:ext uri="{FF2B5EF4-FFF2-40B4-BE49-F238E27FC236}">
                <a16:creationId xmlns:a16="http://schemas.microsoft.com/office/drawing/2014/main" id="{8B78B632-A2AB-8045-96D1-4388734E1765}"/>
              </a:ext>
            </a:extLst>
          </p:cNvPr>
          <p:cNvSpPr>
            <a:spLocks noGrp="1"/>
          </p:cNvSpPr>
          <p:nvPr>
            <p:ph type="body" sz="quarter" idx="4294967295"/>
          </p:nvPr>
        </p:nvSpPr>
        <p:spPr>
          <a:xfrm>
            <a:off x="743804" y="1803400"/>
            <a:ext cx="7793038" cy="4749800"/>
          </a:xfrm>
        </p:spPr>
        <p:txBody>
          <a:bodyPr/>
          <a:lstStyle/>
          <a:p>
            <a:pPr>
              <a:lnSpc>
                <a:spcPts val="3280"/>
              </a:lnSpc>
            </a:pPr>
            <a:r>
              <a:rPr lang="en-SE" sz="2400" dirty="0">
                <a:solidFill>
                  <a:schemeClr val="bg1"/>
                </a:solidFill>
              </a:rPr>
              <a:t>Introduktion	</a:t>
            </a:r>
          </a:p>
          <a:p>
            <a:pPr lvl="1">
              <a:lnSpc>
                <a:spcPts val="3280"/>
              </a:lnSpc>
            </a:pPr>
            <a:r>
              <a:rPr lang="en-GB" sz="2000" dirty="0">
                <a:solidFill>
                  <a:schemeClr val="bg1"/>
                </a:solidFill>
              </a:rPr>
              <a:t>V</a:t>
            </a:r>
            <a:r>
              <a:rPr lang="en-SE" sz="2000" dirty="0">
                <a:solidFill>
                  <a:schemeClr val="bg1"/>
                </a:solidFill>
              </a:rPr>
              <a:t>ision och mission</a:t>
            </a:r>
          </a:p>
          <a:p>
            <a:pPr lvl="1">
              <a:lnSpc>
                <a:spcPts val="3280"/>
              </a:lnSpc>
            </a:pPr>
            <a:r>
              <a:rPr lang="en-GB" sz="2000" dirty="0" err="1">
                <a:solidFill>
                  <a:schemeClr val="bg1"/>
                </a:solidFill>
              </a:rPr>
              <a:t>Bakgrund</a:t>
            </a:r>
            <a:endParaRPr lang="en-GB" sz="2000" dirty="0">
              <a:solidFill>
                <a:schemeClr val="bg1"/>
              </a:solidFill>
            </a:endParaRPr>
          </a:p>
          <a:p>
            <a:pPr lvl="1">
              <a:lnSpc>
                <a:spcPts val="3280"/>
              </a:lnSpc>
            </a:pPr>
            <a:r>
              <a:rPr lang="en-SE" sz="2000" dirty="0">
                <a:solidFill>
                  <a:schemeClr val="bg1"/>
                </a:solidFill>
              </a:rPr>
              <a:t>Nuläge </a:t>
            </a:r>
          </a:p>
          <a:p>
            <a:pPr lvl="1">
              <a:lnSpc>
                <a:spcPts val="3280"/>
              </a:lnSpc>
            </a:pPr>
            <a:r>
              <a:rPr lang="en-SE" sz="2000" dirty="0">
                <a:solidFill>
                  <a:schemeClr val="bg1"/>
                </a:solidFill>
              </a:rPr>
              <a:t>Önskeläge 2026</a:t>
            </a:r>
          </a:p>
          <a:p>
            <a:pPr>
              <a:lnSpc>
                <a:spcPts val="3280"/>
              </a:lnSpc>
            </a:pPr>
            <a:r>
              <a:rPr lang="en-SE" sz="2400" dirty="0">
                <a:solidFill>
                  <a:schemeClr val="bg1"/>
                </a:solidFill>
              </a:rPr>
              <a:t>Strategisk plan - Prioriterade områden</a:t>
            </a:r>
          </a:p>
          <a:p>
            <a:pPr lvl="1">
              <a:lnSpc>
                <a:spcPts val="3280"/>
              </a:lnSpc>
            </a:pPr>
            <a:r>
              <a:rPr lang="en-SE" sz="2000" dirty="0">
                <a:solidFill>
                  <a:schemeClr val="bg1"/>
                </a:solidFill>
              </a:rPr>
              <a:t>M</a:t>
            </a:r>
            <a:r>
              <a:rPr lang="en-GB" sz="2000" dirty="0">
                <a:solidFill>
                  <a:schemeClr val="bg1"/>
                </a:solidFill>
              </a:rPr>
              <a:t>o</a:t>
            </a:r>
            <a:r>
              <a:rPr lang="en-SE" sz="2000" dirty="0">
                <a:solidFill>
                  <a:schemeClr val="bg1"/>
                </a:solidFill>
              </a:rPr>
              <a:t>dern idrott</a:t>
            </a:r>
          </a:p>
          <a:p>
            <a:pPr lvl="1">
              <a:lnSpc>
                <a:spcPts val="3280"/>
              </a:lnSpc>
            </a:pPr>
            <a:r>
              <a:rPr lang="en-SE" sz="2000" dirty="0">
                <a:solidFill>
                  <a:schemeClr val="bg1"/>
                </a:solidFill>
              </a:rPr>
              <a:t>Attraktiv partner</a:t>
            </a:r>
          </a:p>
          <a:p>
            <a:pPr lvl="1">
              <a:lnSpc>
                <a:spcPts val="3280"/>
              </a:lnSpc>
            </a:pPr>
            <a:r>
              <a:rPr lang="en-SE" sz="2000" dirty="0">
                <a:solidFill>
                  <a:schemeClr val="bg1"/>
                </a:solidFill>
              </a:rPr>
              <a:t>Ledarskap </a:t>
            </a:r>
            <a:r>
              <a:rPr lang="en-GB" sz="2000" dirty="0">
                <a:solidFill>
                  <a:schemeClr val="bg1"/>
                </a:solidFill>
              </a:rPr>
              <a:t>i</a:t>
            </a:r>
            <a:r>
              <a:rPr lang="en-SE" sz="2000" dirty="0">
                <a:solidFill>
                  <a:schemeClr val="bg1"/>
                </a:solidFill>
              </a:rPr>
              <a:t> framkant</a:t>
            </a:r>
          </a:p>
          <a:p>
            <a:pPr lvl="1">
              <a:lnSpc>
                <a:spcPts val="3280"/>
              </a:lnSpc>
            </a:pPr>
            <a:r>
              <a:rPr lang="en-SE" sz="2000" dirty="0">
                <a:solidFill>
                  <a:schemeClr val="bg1"/>
                </a:solidFill>
              </a:rPr>
              <a:t>Tillgänglighet för tillväxt</a:t>
            </a:r>
          </a:p>
          <a:p>
            <a:pPr>
              <a:lnSpc>
                <a:spcPts val="3280"/>
              </a:lnSpc>
            </a:pPr>
            <a:endParaRPr lang="en-SE" sz="2400" dirty="0">
              <a:solidFill>
                <a:schemeClr val="bg1"/>
              </a:solidFill>
            </a:endParaRPr>
          </a:p>
          <a:p>
            <a:pPr lvl="1"/>
            <a:endParaRPr lang="en-SE" sz="2000" dirty="0">
              <a:solidFill>
                <a:schemeClr val="bg1"/>
              </a:solidFill>
            </a:endParaRPr>
          </a:p>
        </p:txBody>
      </p:sp>
      <p:sp>
        <p:nvSpPr>
          <p:cNvPr id="8" name="Rectangle 7">
            <a:extLst>
              <a:ext uri="{FF2B5EF4-FFF2-40B4-BE49-F238E27FC236}">
                <a16:creationId xmlns:a16="http://schemas.microsoft.com/office/drawing/2014/main" id="{51DCFD93-D0C3-8648-B2AF-8A9E40A196B2}"/>
              </a:ext>
            </a:extLst>
          </p:cNvPr>
          <p:cNvSpPr/>
          <p:nvPr/>
        </p:nvSpPr>
        <p:spPr bwMode="auto">
          <a:xfrm>
            <a:off x="587050" y="4075611"/>
            <a:ext cx="5813751" cy="2480649"/>
          </a:xfrm>
          <a:prstGeom prst="rect">
            <a:avLst/>
          </a:prstGeom>
          <a:solidFill>
            <a:srgbClr val="005B9F">
              <a:alpha val="81569"/>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SE" sz="2400" b="0" i="0" u="none" strike="noStrike" cap="none" normalizeH="0" baseline="0">
              <a:ln>
                <a:noFill/>
              </a:ln>
              <a:solidFill>
                <a:schemeClr val="tx1"/>
              </a:solidFill>
              <a:effectLst/>
              <a:latin typeface="Arial" charset="0"/>
              <a:ea typeface="ＭＳ Ｐゴシック" pitchFamily="16" charset="-128"/>
            </a:endParaRPr>
          </a:p>
        </p:txBody>
      </p:sp>
      <p:sp>
        <p:nvSpPr>
          <p:cNvPr id="9" name="Rectangle 8">
            <a:extLst>
              <a:ext uri="{FF2B5EF4-FFF2-40B4-BE49-F238E27FC236}">
                <a16:creationId xmlns:a16="http://schemas.microsoft.com/office/drawing/2014/main" id="{F0A4874C-9F02-7942-8589-9886140FE3AD}"/>
              </a:ext>
            </a:extLst>
          </p:cNvPr>
          <p:cNvSpPr/>
          <p:nvPr/>
        </p:nvSpPr>
        <p:spPr bwMode="auto">
          <a:xfrm>
            <a:off x="743804" y="1800340"/>
            <a:ext cx="5069167" cy="1818072"/>
          </a:xfrm>
          <a:prstGeom prst="rect">
            <a:avLst/>
          </a:prstGeom>
          <a:solidFill>
            <a:srgbClr val="005B9F">
              <a:alpha val="81569"/>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SE" sz="2400" b="0" i="0" u="none" strike="noStrike" cap="none" normalizeH="0" baseline="0">
              <a:ln>
                <a:noFill/>
              </a:ln>
              <a:solidFill>
                <a:schemeClr val="tx1"/>
              </a:solidFill>
              <a:effectLst/>
              <a:latin typeface="Arial" charset="0"/>
              <a:ea typeface="ＭＳ Ｐゴシック" pitchFamily="16" charset="-128"/>
            </a:endParaRPr>
          </a:p>
        </p:txBody>
      </p:sp>
    </p:spTree>
    <p:extLst>
      <p:ext uri="{BB962C8B-B14F-4D97-AF65-F5344CB8AC3E}">
        <p14:creationId xmlns:p14="http://schemas.microsoft.com/office/powerpoint/2010/main" val="4219211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ktangel 63">
            <a:extLst>
              <a:ext uri="{FF2B5EF4-FFF2-40B4-BE49-F238E27FC236}">
                <a16:creationId xmlns:a16="http://schemas.microsoft.com/office/drawing/2014/main" id="{6104D594-3A88-E343-A0FB-8EFE30B67CFE}"/>
              </a:ext>
            </a:extLst>
          </p:cNvPr>
          <p:cNvSpPr/>
          <p:nvPr/>
        </p:nvSpPr>
        <p:spPr>
          <a:xfrm>
            <a:off x="1434443" y="1226953"/>
            <a:ext cx="6395107" cy="1754326"/>
          </a:xfrm>
          <a:prstGeom prst="rect">
            <a:avLst/>
          </a:prstGeom>
        </p:spPr>
        <p:txBody>
          <a:bodyPr wrap="square">
            <a:spAutoFit/>
          </a:bodyPr>
          <a:lstStyle/>
          <a:p>
            <a:r>
              <a:rPr lang="sv-SE" sz="5400" dirty="0">
                <a:solidFill>
                  <a:schemeClr val="bg2"/>
                </a:solidFill>
                <a:latin typeface="Impact" panose="020B0806030902050204" pitchFamily="34" charset="0"/>
                <a:ea typeface="Arial" charset="0"/>
                <a:cs typeface="Arial" charset="0"/>
              </a:rPr>
              <a:t>HUR VILL VI UPPFATTAS </a:t>
            </a:r>
            <a:r>
              <a:rPr lang="sv-SE" sz="5400" dirty="0">
                <a:solidFill>
                  <a:schemeClr val="bg1"/>
                </a:solidFill>
                <a:latin typeface="Impact" panose="020B0806030902050204" pitchFamily="34" charset="0"/>
                <a:ea typeface="Arial" charset="0"/>
                <a:cs typeface="Arial" charset="0"/>
              </a:rPr>
              <a:t>2026?  </a:t>
            </a:r>
            <a:endParaRPr lang="sv-SE" sz="5400" dirty="0">
              <a:solidFill>
                <a:srgbClr val="FFDA1A"/>
              </a:solidFill>
              <a:latin typeface="Impact" panose="020B0806030902050204" pitchFamily="34" charset="0"/>
              <a:ea typeface="Arial" charset="0"/>
              <a:cs typeface="Arial" charset="0"/>
            </a:endParaRPr>
          </a:p>
        </p:txBody>
      </p:sp>
    </p:spTree>
    <p:extLst>
      <p:ext uri="{BB962C8B-B14F-4D97-AF65-F5344CB8AC3E}">
        <p14:creationId xmlns:p14="http://schemas.microsoft.com/office/powerpoint/2010/main" val="32027334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2" descr="En bild som visar snö, utomhus, person, skidåkning&#10;&#10;Automatiskt genererad beskrivning">
            <a:extLst>
              <a:ext uri="{FF2B5EF4-FFF2-40B4-BE49-F238E27FC236}">
                <a16:creationId xmlns:a16="http://schemas.microsoft.com/office/drawing/2014/main" id="{E2AE8764-3B4F-8348-89A7-E465CD63248F}"/>
              </a:ext>
            </a:extLst>
          </p:cNvPr>
          <p:cNvPicPr>
            <a:picLocks noChangeAspect="1"/>
          </p:cNvPicPr>
          <p:nvPr/>
        </p:nvPicPr>
        <p:blipFill>
          <a:blip r:embed="rId3"/>
          <a:stretch>
            <a:fillRect/>
          </a:stretch>
        </p:blipFill>
        <p:spPr>
          <a:xfrm>
            <a:off x="-6799" y="0"/>
            <a:ext cx="12191999" cy="8128802"/>
          </a:xfrm>
          <a:prstGeom prst="rect">
            <a:avLst/>
          </a:prstGeom>
        </p:spPr>
      </p:pic>
      <p:grpSp>
        <p:nvGrpSpPr>
          <p:cNvPr id="3" name="Group 2">
            <a:extLst>
              <a:ext uri="{FF2B5EF4-FFF2-40B4-BE49-F238E27FC236}">
                <a16:creationId xmlns:a16="http://schemas.microsoft.com/office/drawing/2014/main" id="{09F63AE1-1D51-F648-8FA1-F15FD26C21C1}"/>
              </a:ext>
            </a:extLst>
          </p:cNvPr>
          <p:cNvGrpSpPr/>
          <p:nvPr/>
        </p:nvGrpSpPr>
        <p:grpSpPr>
          <a:xfrm>
            <a:off x="1882602" y="519901"/>
            <a:ext cx="2514601" cy="498906"/>
            <a:chOff x="1882602" y="519901"/>
            <a:chExt cx="2514601" cy="498906"/>
          </a:xfrm>
        </p:grpSpPr>
        <p:sp>
          <p:nvSpPr>
            <p:cNvPr id="15" name="Rectangle 14">
              <a:extLst>
                <a:ext uri="{FF2B5EF4-FFF2-40B4-BE49-F238E27FC236}">
                  <a16:creationId xmlns:a16="http://schemas.microsoft.com/office/drawing/2014/main" id="{8EA5E756-0D13-794B-BF26-4235C6019F43}"/>
                </a:ext>
              </a:extLst>
            </p:cNvPr>
            <p:cNvSpPr/>
            <p:nvPr/>
          </p:nvSpPr>
          <p:spPr bwMode="auto">
            <a:xfrm>
              <a:off x="1882603" y="519901"/>
              <a:ext cx="2514600" cy="498906"/>
            </a:xfrm>
            <a:prstGeom prst="rect">
              <a:avLst/>
            </a:prstGeom>
            <a:solidFill>
              <a:srgbClr val="FFDA1B"/>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SE" sz="2400" b="0" i="0" u="none" strike="noStrike" cap="none" normalizeH="0" baseline="0">
                <a:ln>
                  <a:noFill/>
                </a:ln>
                <a:solidFill>
                  <a:schemeClr val="tx1"/>
                </a:solidFill>
                <a:effectLst/>
                <a:latin typeface="Arial" charset="0"/>
                <a:ea typeface="ＭＳ Ｐゴシック" pitchFamily="16" charset="-128"/>
              </a:endParaRPr>
            </a:p>
          </p:txBody>
        </p:sp>
        <p:sp>
          <p:nvSpPr>
            <p:cNvPr id="6" name="Rectangle 5">
              <a:extLst>
                <a:ext uri="{FF2B5EF4-FFF2-40B4-BE49-F238E27FC236}">
                  <a16:creationId xmlns:a16="http://schemas.microsoft.com/office/drawing/2014/main" id="{2443E577-5B10-CC4C-9D26-5065A3705990}"/>
                </a:ext>
              </a:extLst>
            </p:cNvPr>
            <p:cNvSpPr/>
            <p:nvPr/>
          </p:nvSpPr>
          <p:spPr>
            <a:xfrm>
              <a:off x="1882602" y="557142"/>
              <a:ext cx="2514601" cy="461665"/>
            </a:xfrm>
            <a:prstGeom prst="rect">
              <a:avLst/>
            </a:prstGeom>
          </p:spPr>
          <p:txBody>
            <a:bodyPr wrap="square" anchor="ctr">
              <a:spAutoFit/>
            </a:bodyPr>
            <a:lstStyle/>
            <a:p>
              <a:pPr algn="ctr"/>
              <a:r>
                <a:rPr lang="en-SE" kern="0" dirty="0"/>
                <a:t>Naturliga valet</a:t>
              </a:r>
              <a:endParaRPr lang="en-SE" dirty="0"/>
            </a:p>
          </p:txBody>
        </p:sp>
      </p:grpSp>
      <p:grpSp>
        <p:nvGrpSpPr>
          <p:cNvPr id="26" name="Group 25">
            <a:extLst>
              <a:ext uri="{FF2B5EF4-FFF2-40B4-BE49-F238E27FC236}">
                <a16:creationId xmlns:a16="http://schemas.microsoft.com/office/drawing/2014/main" id="{735B4920-D2EF-A145-9156-2361C6C0066A}"/>
              </a:ext>
            </a:extLst>
          </p:cNvPr>
          <p:cNvGrpSpPr/>
          <p:nvPr/>
        </p:nvGrpSpPr>
        <p:grpSpPr>
          <a:xfrm>
            <a:off x="1882602" y="1192542"/>
            <a:ext cx="2514601" cy="461666"/>
            <a:chOff x="1882602" y="1192542"/>
            <a:chExt cx="2514601" cy="461666"/>
          </a:xfrm>
        </p:grpSpPr>
        <p:sp>
          <p:nvSpPr>
            <p:cNvPr id="16" name="Rectangle 15">
              <a:extLst>
                <a:ext uri="{FF2B5EF4-FFF2-40B4-BE49-F238E27FC236}">
                  <a16:creationId xmlns:a16="http://schemas.microsoft.com/office/drawing/2014/main" id="{6C42DEA1-7CBB-604E-99AF-8D1A3D1CD9FF}"/>
                </a:ext>
              </a:extLst>
            </p:cNvPr>
            <p:cNvSpPr/>
            <p:nvPr/>
          </p:nvSpPr>
          <p:spPr bwMode="auto">
            <a:xfrm>
              <a:off x="1882603" y="1192542"/>
              <a:ext cx="2514600" cy="461665"/>
            </a:xfrm>
            <a:prstGeom prst="rect">
              <a:avLst/>
            </a:prstGeom>
            <a:solidFill>
              <a:srgbClr val="FFDA1B"/>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SE" sz="2400" b="0" i="0" u="none" strike="noStrike" cap="none" normalizeH="0" baseline="0">
                <a:ln>
                  <a:noFill/>
                </a:ln>
                <a:solidFill>
                  <a:schemeClr val="tx1"/>
                </a:solidFill>
                <a:effectLst/>
                <a:latin typeface="Arial" charset="0"/>
                <a:ea typeface="ＭＳ Ｐゴシック" pitchFamily="16" charset="-128"/>
              </a:endParaRPr>
            </a:p>
          </p:txBody>
        </p:sp>
        <p:sp>
          <p:nvSpPr>
            <p:cNvPr id="5" name="Rectangle 4">
              <a:extLst>
                <a:ext uri="{FF2B5EF4-FFF2-40B4-BE49-F238E27FC236}">
                  <a16:creationId xmlns:a16="http://schemas.microsoft.com/office/drawing/2014/main" id="{F7C9E4CA-B5AD-2547-B1E3-BF69CCF3B89E}"/>
                </a:ext>
              </a:extLst>
            </p:cNvPr>
            <p:cNvSpPr/>
            <p:nvPr/>
          </p:nvSpPr>
          <p:spPr>
            <a:xfrm>
              <a:off x="1882602" y="1192543"/>
              <a:ext cx="2514601" cy="461665"/>
            </a:xfrm>
            <a:prstGeom prst="rect">
              <a:avLst/>
            </a:prstGeom>
          </p:spPr>
          <p:txBody>
            <a:bodyPr wrap="square" anchor="ctr">
              <a:spAutoFit/>
            </a:bodyPr>
            <a:lstStyle/>
            <a:p>
              <a:pPr algn="ctr"/>
              <a:r>
                <a:rPr lang="en-SE" kern="0" dirty="0"/>
                <a:t>Bredd</a:t>
              </a:r>
              <a:endParaRPr lang="en-SE" dirty="0"/>
            </a:p>
          </p:txBody>
        </p:sp>
      </p:grpSp>
      <p:grpSp>
        <p:nvGrpSpPr>
          <p:cNvPr id="27" name="Group 26">
            <a:extLst>
              <a:ext uri="{FF2B5EF4-FFF2-40B4-BE49-F238E27FC236}">
                <a16:creationId xmlns:a16="http://schemas.microsoft.com/office/drawing/2014/main" id="{F1A1A6D3-0D02-5C4E-A53A-3F3D499F5E4B}"/>
              </a:ext>
            </a:extLst>
          </p:cNvPr>
          <p:cNvGrpSpPr/>
          <p:nvPr/>
        </p:nvGrpSpPr>
        <p:grpSpPr>
          <a:xfrm>
            <a:off x="1882602" y="1816618"/>
            <a:ext cx="2514601" cy="472991"/>
            <a:chOff x="1882602" y="1816618"/>
            <a:chExt cx="2514601" cy="472991"/>
          </a:xfrm>
        </p:grpSpPr>
        <p:sp>
          <p:nvSpPr>
            <p:cNvPr id="17" name="Rectangle 16">
              <a:extLst>
                <a:ext uri="{FF2B5EF4-FFF2-40B4-BE49-F238E27FC236}">
                  <a16:creationId xmlns:a16="http://schemas.microsoft.com/office/drawing/2014/main" id="{67E6403D-2333-0748-A474-EB505563FED7}"/>
                </a:ext>
              </a:extLst>
            </p:cNvPr>
            <p:cNvSpPr/>
            <p:nvPr/>
          </p:nvSpPr>
          <p:spPr bwMode="auto">
            <a:xfrm>
              <a:off x="1882603" y="1816618"/>
              <a:ext cx="2514600" cy="461665"/>
            </a:xfrm>
            <a:prstGeom prst="rect">
              <a:avLst/>
            </a:prstGeom>
            <a:solidFill>
              <a:srgbClr val="FFDA1B"/>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SE" sz="2400" b="0" i="0" u="none" strike="noStrike" cap="none" normalizeH="0" baseline="0">
                <a:ln>
                  <a:noFill/>
                </a:ln>
                <a:solidFill>
                  <a:schemeClr val="tx1"/>
                </a:solidFill>
                <a:effectLst/>
                <a:latin typeface="Arial" charset="0"/>
                <a:ea typeface="ＭＳ Ｐゴシック" pitchFamily="16" charset="-128"/>
              </a:endParaRPr>
            </a:p>
          </p:txBody>
        </p:sp>
        <p:sp>
          <p:nvSpPr>
            <p:cNvPr id="7" name="Rectangle 6">
              <a:extLst>
                <a:ext uri="{FF2B5EF4-FFF2-40B4-BE49-F238E27FC236}">
                  <a16:creationId xmlns:a16="http://schemas.microsoft.com/office/drawing/2014/main" id="{2DD8B8A5-6018-C547-A7C7-C46CE8B988A8}"/>
                </a:ext>
              </a:extLst>
            </p:cNvPr>
            <p:cNvSpPr/>
            <p:nvPr/>
          </p:nvSpPr>
          <p:spPr>
            <a:xfrm>
              <a:off x="1882602" y="1827944"/>
              <a:ext cx="2514601" cy="461665"/>
            </a:xfrm>
            <a:prstGeom prst="rect">
              <a:avLst/>
            </a:prstGeom>
          </p:spPr>
          <p:txBody>
            <a:bodyPr wrap="square" anchor="ctr">
              <a:spAutoFit/>
            </a:bodyPr>
            <a:lstStyle/>
            <a:p>
              <a:pPr algn="ctr"/>
              <a:r>
                <a:rPr lang="en-SE" kern="0" dirty="0"/>
                <a:t>Ledarskap</a:t>
              </a:r>
              <a:endParaRPr lang="en-SE" dirty="0"/>
            </a:p>
          </p:txBody>
        </p:sp>
      </p:grpSp>
      <p:grpSp>
        <p:nvGrpSpPr>
          <p:cNvPr id="4" name="Group 3">
            <a:extLst>
              <a:ext uri="{FF2B5EF4-FFF2-40B4-BE49-F238E27FC236}">
                <a16:creationId xmlns:a16="http://schemas.microsoft.com/office/drawing/2014/main" id="{CBF6C315-88C3-4E49-964E-CE7CB2D1AA4D}"/>
              </a:ext>
            </a:extLst>
          </p:cNvPr>
          <p:cNvGrpSpPr/>
          <p:nvPr/>
        </p:nvGrpSpPr>
        <p:grpSpPr>
          <a:xfrm>
            <a:off x="4638507" y="545816"/>
            <a:ext cx="2514601" cy="472991"/>
            <a:chOff x="4638507" y="545816"/>
            <a:chExt cx="2514601" cy="472991"/>
          </a:xfrm>
        </p:grpSpPr>
        <p:sp>
          <p:nvSpPr>
            <p:cNvPr id="18" name="Rectangle 17">
              <a:extLst>
                <a:ext uri="{FF2B5EF4-FFF2-40B4-BE49-F238E27FC236}">
                  <a16:creationId xmlns:a16="http://schemas.microsoft.com/office/drawing/2014/main" id="{BFC64D13-5594-2D4E-B8B3-0B0BF6B3E168}"/>
                </a:ext>
              </a:extLst>
            </p:cNvPr>
            <p:cNvSpPr/>
            <p:nvPr/>
          </p:nvSpPr>
          <p:spPr bwMode="auto">
            <a:xfrm>
              <a:off x="4638508" y="545816"/>
              <a:ext cx="2514600" cy="461665"/>
            </a:xfrm>
            <a:prstGeom prst="rect">
              <a:avLst/>
            </a:prstGeom>
            <a:solidFill>
              <a:srgbClr val="FFDA1B"/>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SE" sz="2400" b="0" i="0" u="none" strike="noStrike" cap="none" normalizeH="0" baseline="0">
                <a:ln>
                  <a:noFill/>
                </a:ln>
                <a:solidFill>
                  <a:schemeClr val="tx1"/>
                </a:solidFill>
                <a:effectLst/>
                <a:latin typeface="Arial" charset="0"/>
                <a:ea typeface="ＭＳ Ｐゴシック" pitchFamily="16" charset="-128"/>
              </a:endParaRPr>
            </a:p>
          </p:txBody>
        </p:sp>
        <p:sp>
          <p:nvSpPr>
            <p:cNvPr id="9" name="Rectangle 8">
              <a:extLst>
                <a:ext uri="{FF2B5EF4-FFF2-40B4-BE49-F238E27FC236}">
                  <a16:creationId xmlns:a16="http://schemas.microsoft.com/office/drawing/2014/main" id="{181B3E49-65EA-C44D-9C73-4C656A823E31}"/>
                </a:ext>
              </a:extLst>
            </p:cNvPr>
            <p:cNvSpPr/>
            <p:nvPr/>
          </p:nvSpPr>
          <p:spPr>
            <a:xfrm>
              <a:off x="4638507" y="557142"/>
              <a:ext cx="2514598" cy="461665"/>
            </a:xfrm>
            <a:prstGeom prst="rect">
              <a:avLst/>
            </a:prstGeom>
          </p:spPr>
          <p:txBody>
            <a:bodyPr wrap="square" anchor="ctr">
              <a:spAutoFit/>
            </a:bodyPr>
            <a:lstStyle/>
            <a:p>
              <a:pPr algn="ctr"/>
              <a:r>
                <a:rPr lang="en-SE" kern="0" dirty="0"/>
                <a:t>Moderna</a:t>
              </a:r>
              <a:endParaRPr lang="en-SE" dirty="0"/>
            </a:p>
          </p:txBody>
        </p:sp>
      </p:grpSp>
      <p:grpSp>
        <p:nvGrpSpPr>
          <p:cNvPr id="28" name="Group 27">
            <a:extLst>
              <a:ext uri="{FF2B5EF4-FFF2-40B4-BE49-F238E27FC236}">
                <a16:creationId xmlns:a16="http://schemas.microsoft.com/office/drawing/2014/main" id="{56DC4711-F7BE-B248-8845-AA43078D425F}"/>
              </a:ext>
            </a:extLst>
          </p:cNvPr>
          <p:cNvGrpSpPr/>
          <p:nvPr/>
        </p:nvGrpSpPr>
        <p:grpSpPr>
          <a:xfrm>
            <a:off x="4638508" y="1827944"/>
            <a:ext cx="2514601" cy="476255"/>
            <a:chOff x="4638508" y="1827944"/>
            <a:chExt cx="2514601" cy="476255"/>
          </a:xfrm>
        </p:grpSpPr>
        <p:sp>
          <p:nvSpPr>
            <p:cNvPr id="20" name="Rectangle 19">
              <a:extLst>
                <a:ext uri="{FF2B5EF4-FFF2-40B4-BE49-F238E27FC236}">
                  <a16:creationId xmlns:a16="http://schemas.microsoft.com/office/drawing/2014/main" id="{0C88FE24-1521-3643-9325-C2AECC0E570D}"/>
                </a:ext>
              </a:extLst>
            </p:cNvPr>
            <p:cNvSpPr/>
            <p:nvPr/>
          </p:nvSpPr>
          <p:spPr bwMode="auto">
            <a:xfrm>
              <a:off x="4638508" y="1842534"/>
              <a:ext cx="2514600" cy="461665"/>
            </a:xfrm>
            <a:prstGeom prst="rect">
              <a:avLst/>
            </a:prstGeom>
            <a:solidFill>
              <a:srgbClr val="FFDA1B"/>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SE" sz="2400" b="0" i="0" u="none" strike="noStrike" cap="none" normalizeH="0" baseline="0">
                <a:ln>
                  <a:noFill/>
                </a:ln>
                <a:solidFill>
                  <a:schemeClr val="tx1"/>
                </a:solidFill>
                <a:effectLst/>
                <a:latin typeface="Arial" charset="0"/>
                <a:ea typeface="ＭＳ Ｐゴシック" pitchFamily="16" charset="-128"/>
              </a:endParaRPr>
            </a:p>
          </p:txBody>
        </p:sp>
        <p:sp>
          <p:nvSpPr>
            <p:cNvPr id="10" name="Rectangle 9">
              <a:extLst>
                <a:ext uri="{FF2B5EF4-FFF2-40B4-BE49-F238E27FC236}">
                  <a16:creationId xmlns:a16="http://schemas.microsoft.com/office/drawing/2014/main" id="{42E09227-09FC-3945-805A-91274E069295}"/>
                </a:ext>
              </a:extLst>
            </p:cNvPr>
            <p:cNvSpPr/>
            <p:nvPr/>
          </p:nvSpPr>
          <p:spPr>
            <a:xfrm>
              <a:off x="4638509" y="1827944"/>
              <a:ext cx="2514600" cy="461665"/>
            </a:xfrm>
            <a:prstGeom prst="rect">
              <a:avLst/>
            </a:prstGeom>
          </p:spPr>
          <p:txBody>
            <a:bodyPr wrap="square" anchor="ctr">
              <a:spAutoFit/>
            </a:bodyPr>
            <a:lstStyle/>
            <a:p>
              <a:pPr algn="ctr"/>
              <a:r>
                <a:rPr lang="en-SE" kern="0" dirty="0"/>
                <a:t>Hållbart</a:t>
              </a:r>
              <a:endParaRPr lang="en-SE" dirty="0"/>
            </a:p>
          </p:txBody>
        </p:sp>
      </p:grpSp>
      <p:grpSp>
        <p:nvGrpSpPr>
          <p:cNvPr id="25" name="Group 24">
            <a:extLst>
              <a:ext uri="{FF2B5EF4-FFF2-40B4-BE49-F238E27FC236}">
                <a16:creationId xmlns:a16="http://schemas.microsoft.com/office/drawing/2014/main" id="{254FA0B1-B485-AD41-BE1A-D0C148EA7DE2}"/>
              </a:ext>
            </a:extLst>
          </p:cNvPr>
          <p:cNvGrpSpPr/>
          <p:nvPr/>
        </p:nvGrpSpPr>
        <p:grpSpPr>
          <a:xfrm>
            <a:off x="4638506" y="1192543"/>
            <a:ext cx="2514602" cy="476255"/>
            <a:chOff x="4638506" y="1192543"/>
            <a:chExt cx="2514602" cy="476255"/>
          </a:xfrm>
        </p:grpSpPr>
        <p:sp>
          <p:nvSpPr>
            <p:cNvPr id="19" name="Rectangle 18">
              <a:extLst>
                <a:ext uri="{FF2B5EF4-FFF2-40B4-BE49-F238E27FC236}">
                  <a16:creationId xmlns:a16="http://schemas.microsoft.com/office/drawing/2014/main" id="{0E44B2AE-0B51-874B-BA53-5FC970B31369}"/>
                </a:ext>
              </a:extLst>
            </p:cNvPr>
            <p:cNvSpPr/>
            <p:nvPr/>
          </p:nvSpPr>
          <p:spPr bwMode="auto">
            <a:xfrm>
              <a:off x="4638508" y="1207133"/>
              <a:ext cx="2514600" cy="461665"/>
            </a:xfrm>
            <a:prstGeom prst="rect">
              <a:avLst/>
            </a:prstGeom>
            <a:solidFill>
              <a:srgbClr val="FFDA1B"/>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SE" sz="2400" b="0" i="0" u="none" strike="noStrike" cap="none" normalizeH="0" baseline="0">
                <a:ln>
                  <a:noFill/>
                </a:ln>
                <a:solidFill>
                  <a:schemeClr val="tx1"/>
                </a:solidFill>
                <a:effectLst/>
                <a:latin typeface="Arial" charset="0"/>
                <a:ea typeface="ＭＳ Ｐゴシック" pitchFamily="16" charset="-128"/>
              </a:endParaRPr>
            </a:p>
          </p:txBody>
        </p:sp>
        <p:sp>
          <p:nvSpPr>
            <p:cNvPr id="8" name="Rectangle 7">
              <a:extLst>
                <a:ext uri="{FF2B5EF4-FFF2-40B4-BE49-F238E27FC236}">
                  <a16:creationId xmlns:a16="http://schemas.microsoft.com/office/drawing/2014/main" id="{334F2ADE-3AE3-1B49-B3F8-55798DF9D406}"/>
                </a:ext>
              </a:extLst>
            </p:cNvPr>
            <p:cNvSpPr/>
            <p:nvPr/>
          </p:nvSpPr>
          <p:spPr>
            <a:xfrm>
              <a:off x="4638506" y="1192543"/>
              <a:ext cx="2514597" cy="461665"/>
            </a:xfrm>
            <a:prstGeom prst="rect">
              <a:avLst/>
            </a:prstGeom>
          </p:spPr>
          <p:txBody>
            <a:bodyPr wrap="square" anchor="ctr">
              <a:spAutoFit/>
            </a:bodyPr>
            <a:lstStyle/>
            <a:p>
              <a:pPr algn="ctr"/>
              <a:r>
                <a:rPr lang="en-SE" kern="0" dirty="0"/>
                <a:t>Världsklass</a:t>
              </a:r>
              <a:endParaRPr lang="en-SE" dirty="0"/>
            </a:p>
          </p:txBody>
        </p:sp>
      </p:grpSp>
      <p:grpSp>
        <p:nvGrpSpPr>
          <p:cNvPr id="24" name="Group 23">
            <a:extLst>
              <a:ext uri="{FF2B5EF4-FFF2-40B4-BE49-F238E27FC236}">
                <a16:creationId xmlns:a16="http://schemas.microsoft.com/office/drawing/2014/main" id="{9A967358-B8C5-6340-85E7-2B89F625738A}"/>
              </a:ext>
            </a:extLst>
          </p:cNvPr>
          <p:cNvGrpSpPr/>
          <p:nvPr/>
        </p:nvGrpSpPr>
        <p:grpSpPr>
          <a:xfrm>
            <a:off x="7394406" y="1181217"/>
            <a:ext cx="2514601" cy="472991"/>
            <a:chOff x="7394406" y="1181217"/>
            <a:chExt cx="2514601" cy="472991"/>
          </a:xfrm>
        </p:grpSpPr>
        <p:sp>
          <p:nvSpPr>
            <p:cNvPr id="22" name="Rectangle 21">
              <a:extLst>
                <a:ext uri="{FF2B5EF4-FFF2-40B4-BE49-F238E27FC236}">
                  <a16:creationId xmlns:a16="http://schemas.microsoft.com/office/drawing/2014/main" id="{F064E0F7-5403-894C-BEE4-9C5F83A738E9}"/>
                </a:ext>
              </a:extLst>
            </p:cNvPr>
            <p:cNvSpPr/>
            <p:nvPr/>
          </p:nvSpPr>
          <p:spPr bwMode="auto">
            <a:xfrm>
              <a:off x="7394407" y="1181217"/>
              <a:ext cx="2514600" cy="461665"/>
            </a:xfrm>
            <a:prstGeom prst="rect">
              <a:avLst/>
            </a:prstGeom>
            <a:solidFill>
              <a:srgbClr val="FFDA1B"/>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SE" sz="2400" b="0" i="0" u="none" strike="noStrike" cap="none" normalizeH="0" baseline="0">
                <a:ln>
                  <a:noFill/>
                </a:ln>
                <a:solidFill>
                  <a:schemeClr val="tx1"/>
                </a:solidFill>
                <a:effectLst/>
                <a:latin typeface="Arial" charset="0"/>
                <a:ea typeface="ＭＳ Ｐゴシック" pitchFamily="16" charset="-128"/>
              </a:endParaRPr>
            </a:p>
          </p:txBody>
        </p:sp>
        <p:sp>
          <p:nvSpPr>
            <p:cNvPr id="11" name="Rectangle 10">
              <a:extLst>
                <a:ext uri="{FF2B5EF4-FFF2-40B4-BE49-F238E27FC236}">
                  <a16:creationId xmlns:a16="http://schemas.microsoft.com/office/drawing/2014/main" id="{2146BB46-3B95-4C4A-B90B-BC96B7769773}"/>
                </a:ext>
              </a:extLst>
            </p:cNvPr>
            <p:cNvSpPr/>
            <p:nvPr/>
          </p:nvSpPr>
          <p:spPr>
            <a:xfrm>
              <a:off x="7394406" y="1192543"/>
              <a:ext cx="2514600" cy="461665"/>
            </a:xfrm>
            <a:prstGeom prst="rect">
              <a:avLst/>
            </a:prstGeom>
          </p:spPr>
          <p:txBody>
            <a:bodyPr wrap="square" anchor="ctr">
              <a:spAutoFit/>
            </a:bodyPr>
            <a:lstStyle/>
            <a:p>
              <a:pPr algn="ctr"/>
              <a:r>
                <a:rPr lang="en-SE" kern="0" dirty="0"/>
                <a:t>Förebilder</a:t>
              </a:r>
              <a:endParaRPr lang="en-SE" dirty="0"/>
            </a:p>
          </p:txBody>
        </p:sp>
      </p:grpSp>
      <p:grpSp>
        <p:nvGrpSpPr>
          <p:cNvPr id="14" name="Group 13">
            <a:extLst>
              <a:ext uri="{FF2B5EF4-FFF2-40B4-BE49-F238E27FC236}">
                <a16:creationId xmlns:a16="http://schemas.microsoft.com/office/drawing/2014/main" id="{48270F9B-8C1E-9C4B-90D7-F1B253BE2E21}"/>
              </a:ext>
            </a:extLst>
          </p:cNvPr>
          <p:cNvGrpSpPr/>
          <p:nvPr/>
        </p:nvGrpSpPr>
        <p:grpSpPr>
          <a:xfrm>
            <a:off x="7394407" y="519900"/>
            <a:ext cx="2514600" cy="498907"/>
            <a:chOff x="7394407" y="519900"/>
            <a:chExt cx="2514600" cy="498907"/>
          </a:xfrm>
        </p:grpSpPr>
        <p:sp>
          <p:nvSpPr>
            <p:cNvPr id="21" name="Rectangle 20">
              <a:extLst>
                <a:ext uri="{FF2B5EF4-FFF2-40B4-BE49-F238E27FC236}">
                  <a16:creationId xmlns:a16="http://schemas.microsoft.com/office/drawing/2014/main" id="{E78D3998-516F-F649-B42B-BECC696C930F}"/>
                </a:ext>
              </a:extLst>
            </p:cNvPr>
            <p:cNvSpPr/>
            <p:nvPr/>
          </p:nvSpPr>
          <p:spPr bwMode="auto">
            <a:xfrm>
              <a:off x="7394407" y="519900"/>
              <a:ext cx="2514600" cy="461665"/>
            </a:xfrm>
            <a:prstGeom prst="rect">
              <a:avLst/>
            </a:prstGeom>
            <a:solidFill>
              <a:srgbClr val="FFDA1B"/>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SE" sz="2400" b="0" i="0" u="none" strike="noStrike" cap="none" normalizeH="0" baseline="0">
                <a:ln>
                  <a:noFill/>
                </a:ln>
                <a:solidFill>
                  <a:schemeClr val="tx1"/>
                </a:solidFill>
                <a:effectLst/>
                <a:latin typeface="Arial" charset="0"/>
                <a:ea typeface="ＭＳ Ｐゴシック" pitchFamily="16" charset="-128"/>
              </a:endParaRPr>
            </a:p>
          </p:txBody>
        </p:sp>
        <p:sp>
          <p:nvSpPr>
            <p:cNvPr id="12" name="Rectangle 11">
              <a:extLst>
                <a:ext uri="{FF2B5EF4-FFF2-40B4-BE49-F238E27FC236}">
                  <a16:creationId xmlns:a16="http://schemas.microsoft.com/office/drawing/2014/main" id="{70771E44-053E-F04D-87B8-058F72EC97A8}"/>
                </a:ext>
              </a:extLst>
            </p:cNvPr>
            <p:cNvSpPr/>
            <p:nvPr/>
          </p:nvSpPr>
          <p:spPr>
            <a:xfrm>
              <a:off x="7394407" y="557142"/>
              <a:ext cx="2514599" cy="461665"/>
            </a:xfrm>
            <a:prstGeom prst="rect">
              <a:avLst/>
            </a:prstGeom>
          </p:spPr>
          <p:txBody>
            <a:bodyPr wrap="square" anchor="ctr">
              <a:spAutoFit/>
            </a:bodyPr>
            <a:lstStyle/>
            <a:p>
              <a:pPr algn="ctr"/>
              <a:r>
                <a:rPr lang="en-SE" kern="0" dirty="0"/>
                <a:t>Attraktiva</a:t>
              </a:r>
              <a:endParaRPr lang="en-SE" dirty="0"/>
            </a:p>
          </p:txBody>
        </p:sp>
      </p:grpSp>
      <p:grpSp>
        <p:nvGrpSpPr>
          <p:cNvPr id="29" name="Group 28">
            <a:extLst>
              <a:ext uri="{FF2B5EF4-FFF2-40B4-BE49-F238E27FC236}">
                <a16:creationId xmlns:a16="http://schemas.microsoft.com/office/drawing/2014/main" id="{F4CA4644-070A-FB4D-A87F-113AE23BBFCD}"/>
              </a:ext>
            </a:extLst>
          </p:cNvPr>
          <p:cNvGrpSpPr/>
          <p:nvPr/>
        </p:nvGrpSpPr>
        <p:grpSpPr>
          <a:xfrm>
            <a:off x="7394406" y="1816618"/>
            <a:ext cx="2514601" cy="472991"/>
            <a:chOff x="7394406" y="1816618"/>
            <a:chExt cx="2514601" cy="472991"/>
          </a:xfrm>
        </p:grpSpPr>
        <p:sp>
          <p:nvSpPr>
            <p:cNvPr id="23" name="Rectangle 22">
              <a:extLst>
                <a:ext uri="{FF2B5EF4-FFF2-40B4-BE49-F238E27FC236}">
                  <a16:creationId xmlns:a16="http://schemas.microsoft.com/office/drawing/2014/main" id="{86D1F2F2-F708-1E43-A4E9-977BC04FA1FD}"/>
                </a:ext>
              </a:extLst>
            </p:cNvPr>
            <p:cNvSpPr/>
            <p:nvPr/>
          </p:nvSpPr>
          <p:spPr bwMode="auto">
            <a:xfrm>
              <a:off x="7394407" y="1816618"/>
              <a:ext cx="2514600" cy="461665"/>
            </a:xfrm>
            <a:prstGeom prst="rect">
              <a:avLst/>
            </a:prstGeom>
            <a:solidFill>
              <a:srgbClr val="FFDA1B"/>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SE" sz="2400" b="0" i="0" u="none" strike="noStrike" cap="none" normalizeH="0" baseline="0">
                <a:ln>
                  <a:noFill/>
                </a:ln>
                <a:solidFill>
                  <a:schemeClr val="tx1"/>
                </a:solidFill>
                <a:effectLst/>
                <a:latin typeface="Arial" charset="0"/>
                <a:ea typeface="ＭＳ Ｐゴシック" pitchFamily="16" charset="-128"/>
              </a:endParaRPr>
            </a:p>
          </p:txBody>
        </p:sp>
        <p:sp>
          <p:nvSpPr>
            <p:cNvPr id="13" name="Rectangle 12">
              <a:extLst>
                <a:ext uri="{FF2B5EF4-FFF2-40B4-BE49-F238E27FC236}">
                  <a16:creationId xmlns:a16="http://schemas.microsoft.com/office/drawing/2014/main" id="{4AEC0027-56ED-134D-A3C8-8AB16F474892}"/>
                </a:ext>
              </a:extLst>
            </p:cNvPr>
            <p:cNvSpPr/>
            <p:nvPr/>
          </p:nvSpPr>
          <p:spPr>
            <a:xfrm>
              <a:off x="7394406" y="1827944"/>
              <a:ext cx="2514600" cy="461665"/>
            </a:xfrm>
            <a:prstGeom prst="rect">
              <a:avLst/>
            </a:prstGeom>
          </p:spPr>
          <p:txBody>
            <a:bodyPr wrap="square" anchor="ctr">
              <a:spAutoFit/>
            </a:bodyPr>
            <a:lstStyle/>
            <a:p>
              <a:pPr algn="ctr"/>
              <a:r>
                <a:rPr lang="en-SE" kern="0" dirty="0"/>
                <a:t>Ansvar</a:t>
              </a:r>
              <a:endParaRPr lang="en-SE" dirty="0"/>
            </a:p>
          </p:txBody>
        </p:sp>
      </p:grpSp>
    </p:spTree>
    <p:extLst>
      <p:ext uri="{BB962C8B-B14F-4D97-AF65-F5344CB8AC3E}">
        <p14:creationId xmlns:p14="http://schemas.microsoft.com/office/powerpoint/2010/main" val="2388881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dissolve">
                                      <p:cBhvr>
                                        <p:cTn id="15" dur="500"/>
                                        <p:tgtEl>
                                          <p:spTgt spid="14"/>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dissolve">
                                      <p:cBhvr>
                                        <p:cTn id="19" dur="500"/>
                                        <p:tgtEl>
                                          <p:spTgt spid="26"/>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dissolve">
                                      <p:cBhvr>
                                        <p:cTn id="23" dur="500"/>
                                        <p:tgtEl>
                                          <p:spTgt spid="25"/>
                                        </p:tgtEl>
                                      </p:cBhvr>
                                    </p:animEffect>
                                  </p:childTnLst>
                                </p:cTn>
                              </p:par>
                            </p:childTnLst>
                          </p:cTn>
                        </p:par>
                        <p:par>
                          <p:cTn id="24" fill="hold">
                            <p:stCondLst>
                              <p:cond delay="2500"/>
                            </p:stCondLst>
                            <p:childTnLst>
                              <p:par>
                                <p:cTn id="25" presetID="9"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dissolve">
                                      <p:cBhvr>
                                        <p:cTn id="27" dur="500"/>
                                        <p:tgtEl>
                                          <p:spTgt spid="24"/>
                                        </p:tgtEl>
                                      </p:cBhvr>
                                    </p:animEffect>
                                  </p:childTnLst>
                                </p:cTn>
                              </p:par>
                            </p:childTnLst>
                          </p:cTn>
                        </p:par>
                        <p:par>
                          <p:cTn id="28" fill="hold">
                            <p:stCondLst>
                              <p:cond delay="3000"/>
                            </p:stCondLst>
                            <p:childTnLst>
                              <p:par>
                                <p:cTn id="29" presetID="9" presetClass="entr" presetSubtype="0" fill="hold"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dissolve">
                                      <p:cBhvr>
                                        <p:cTn id="31" dur="500"/>
                                        <p:tgtEl>
                                          <p:spTgt spid="27"/>
                                        </p:tgtEl>
                                      </p:cBhvr>
                                    </p:animEffect>
                                  </p:childTnLst>
                                </p:cTn>
                              </p:par>
                            </p:childTnLst>
                          </p:cTn>
                        </p:par>
                        <p:par>
                          <p:cTn id="32" fill="hold">
                            <p:stCondLst>
                              <p:cond delay="3500"/>
                            </p:stCondLst>
                            <p:childTnLst>
                              <p:par>
                                <p:cTn id="33" presetID="9" presetClass="entr" presetSubtype="0"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dissolve">
                                      <p:cBhvr>
                                        <p:cTn id="35" dur="500"/>
                                        <p:tgtEl>
                                          <p:spTgt spid="28"/>
                                        </p:tgtEl>
                                      </p:cBhvr>
                                    </p:animEffect>
                                  </p:childTnLst>
                                </p:cTn>
                              </p:par>
                            </p:childTnLst>
                          </p:cTn>
                        </p:par>
                        <p:par>
                          <p:cTn id="36" fill="hold">
                            <p:stCondLst>
                              <p:cond delay="4000"/>
                            </p:stCondLst>
                            <p:childTnLst>
                              <p:par>
                                <p:cTn id="37" presetID="9" presetClass="entr" presetSubtype="0" fill="hold"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dissolve">
                                      <p:cBhvr>
                                        <p:cTn id="3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BBE7D-167E-7B41-B2AE-8844AB85665C}"/>
              </a:ext>
            </a:extLst>
          </p:cNvPr>
          <p:cNvSpPr>
            <a:spLocks noGrp="1"/>
          </p:cNvSpPr>
          <p:nvPr>
            <p:ph type="title"/>
          </p:nvPr>
        </p:nvSpPr>
        <p:spPr>
          <a:xfrm>
            <a:off x="743804" y="768943"/>
            <a:ext cx="7639538" cy="1034457"/>
          </a:xfrm>
        </p:spPr>
        <p:txBody>
          <a:bodyPr/>
          <a:lstStyle/>
          <a:p>
            <a:r>
              <a:rPr lang="sv-SE" dirty="0">
                <a:solidFill>
                  <a:schemeClr val="bg2"/>
                </a:solidFill>
              </a:rPr>
              <a:t>innehåll</a:t>
            </a:r>
            <a:endParaRPr lang="en-SE" dirty="0">
              <a:solidFill>
                <a:schemeClr val="bg1"/>
              </a:solidFill>
            </a:endParaRPr>
          </a:p>
        </p:txBody>
      </p:sp>
      <p:sp>
        <p:nvSpPr>
          <p:cNvPr id="3" name="Text Placeholder 2">
            <a:extLst>
              <a:ext uri="{FF2B5EF4-FFF2-40B4-BE49-F238E27FC236}">
                <a16:creationId xmlns:a16="http://schemas.microsoft.com/office/drawing/2014/main" id="{8B78B632-A2AB-8045-96D1-4388734E1765}"/>
              </a:ext>
            </a:extLst>
          </p:cNvPr>
          <p:cNvSpPr>
            <a:spLocks noGrp="1"/>
          </p:cNvSpPr>
          <p:nvPr>
            <p:ph type="body" sz="quarter" idx="4294967295"/>
          </p:nvPr>
        </p:nvSpPr>
        <p:spPr>
          <a:xfrm>
            <a:off x="743804" y="1803400"/>
            <a:ext cx="7793038" cy="4749800"/>
          </a:xfrm>
        </p:spPr>
        <p:txBody>
          <a:bodyPr/>
          <a:lstStyle/>
          <a:p>
            <a:pPr>
              <a:lnSpc>
                <a:spcPts val="3280"/>
              </a:lnSpc>
            </a:pPr>
            <a:r>
              <a:rPr lang="en-SE" sz="2400" dirty="0">
                <a:solidFill>
                  <a:schemeClr val="bg1"/>
                </a:solidFill>
              </a:rPr>
              <a:t>Introduktion	</a:t>
            </a:r>
          </a:p>
          <a:p>
            <a:pPr lvl="1">
              <a:lnSpc>
                <a:spcPts val="3280"/>
              </a:lnSpc>
            </a:pPr>
            <a:r>
              <a:rPr lang="en-GB" sz="2000" dirty="0">
                <a:solidFill>
                  <a:schemeClr val="bg1"/>
                </a:solidFill>
              </a:rPr>
              <a:t>V</a:t>
            </a:r>
            <a:r>
              <a:rPr lang="en-SE" sz="2000" dirty="0">
                <a:solidFill>
                  <a:schemeClr val="bg1"/>
                </a:solidFill>
              </a:rPr>
              <a:t>ision och mission</a:t>
            </a:r>
          </a:p>
          <a:p>
            <a:pPr lvl="1">
              <a:lnSpc>
                <a:spcPts val="3280"/>
              </a:lnSpc>
            </a:pPr>
            <a:r>
              <a:rPr lang="en-GB" sz="2000" dirty="0" err="1">
                <a:solidFill>
                  <a:schemeClr val="bg1"/>
                </a:solidFill>
              </a:rPr>
              <a:t>Bakgrund</a:t>
            </a:r>
            <a:endParaRPr lang="en-GB" sz="2000" dirty="0">
              <a:solidFill>
                <a:schemeClr val="bg1"/>
              </a:solidFill>
            </a:endParaRPr>
          </a:p>
          <a:p>
            <a:pPr lvl="1">
              <a:lnSpc>
                <a:spcPts val="3280"/>
              </a:lnSpc>
            </a:pPr>
            <a:r>
              <a:rPr lang="en-SE" sz="2000" dirty="0">
                <a:solidFill>
                  <a:schemeClr val="bg1"/>
                </a:solidFill>
              </a:rPr>
              <a:t>Nuläge </a:t>
            </a:r>
          </a:p>
          <a:p>
            <a:pPr lvl="1">
              <a:lnSpc>
                <a:spcPts val="3280"/>
              </a:lnSpc>
            </a:pPr>
            <a:r>
              <a:rPr lang="en-SE" sz="2000" dirty="0">
                <a:solidFill>
                  <a:schemeClr val="bg1"/>
                </a:solidFill>
              </a:rPr>
              <a:t>Önskeläge 2026</a:t>
            </a:r>
          </a:p>
          <a:p>
            <a:pPr>
              <a:lnSpc>
                <a:spcPts val="3280"/>
              </a:lnSpc>
            </a:pPr>
            <a:r>
              <a:rPr lang="en-SE" sz="2400" dirty="0">
                <a:solidFill>
                  <a:schemeClr val="bg2"/>
                </a:solidFill>
              </a:rPr>
              <a:t>Strategisk plan - </a:t>
            </a:r>
            <a:r>
              <a:rPr lang="sv-SE" sz="2400" dirty="0">
                <a:solidFill>
                  <a:schemeClr val="bg2"/>
                </a:solidFill>
              </a:rPr>
              <a:t>p</a:t>
            </a:r>
            <a:r>
              <a:rPr lang="en-SE" sz="2400" dirty="0">
                <a:solidFill>
                  <a:schemeClr val="bg2"/>
                </a:solidFill>
              </a:rPr>
              <a:t>rioriterade områden</a:t>
            </a:r>
          </a:p>
          <a:p>
            <a:pPr lvl="1">
              <a:lnSpc>
                <a:spcPts val="3280"/>
              </a:lnSpc>
            </a:pPr>
            <a:r>
              <a:rPr lang="en-SE" sz="2000" dirty="0">
                <a:solidFill>
                  <a:schemeClr val="bg1"/>
                </a:solidFill>
              </a:rPr>
              <a:t>M</a:t>
            </a:r>
            <a:r>
              <a:rPr lang="en-GB" sz="2000" dirty="0">
                <a:solidFill>
                  <a:schemeClr val="bg1"/>
                </a:solidFill>
              </a:rPr>
              <a:t>o</a:t>
            </a:r>
            <a:r>
              <a:rPr lang="en-SE" sz="2000" dirty="0">
                <a:solidFill>
                  <a:schemeClr val="bg1"/>
                </a:solidFill>
              </a:rPr>
              <a:t>dern idrott</a:t>
            </a:r>
          </a:p>
          <a:p>
            <a:pPr lvl="1">
              <a:lnSpc>
                <a:spcPts val="3280"/>
              </a:lnSpc>
            </a:pPr>
            <a:r>
              <a:rPr lang="en-SE" sz="2000" dirty="0">
                <a:solidFill>
                  <a:schemeClr val="bg1"/>
                </a:solidFill>
              </a:rPr>
              <a:t>Attraktiv partner</a:t>
            </a:r>
          </a:p>
          <a:p>
            <a:pPr lvl="1">
              <a:lnSpc>
                <a:spcPts val="3280"/>
              </a:lnSpc>
            </a:pPr>
            <a:r>
              <a:rPr lang="en-SE" sz="2000" dirty="0">
                <a:solidFill>
                  <a:schemeClr val="bg1"/>
                </a:solidFill>
              </a:rPr>
              <a:t>Ledarskap </a:t>
            </a:r>
            <a:r>
              <a:rPr lang="en-GB" sz="2000" dirty="0">
                <a:solidFill>
                  <a:schemeClr val="bg1"/>
                </a:solidFill>
              </a:rPr>
              <a:t>i</a:t>
            </a:r>
            <a:r>
              <a:rPr lang="en-SE" sz="2000" dirty="0">
                <a:solidFill>
                  <a:schemeClr val="bg1"/>
                </a:solidFill>
              </a:rPr>
              <a:t> framkant</a:t>
            </a:r>
          </a:p>
          <a:p>
            <a:pPr lvl="1">
              <a:lnSpc>
                <a:spcPts val="3280"/>
              </a:lnSpc>
            </a:pPr>
            <a:r>
              <a:rPr lang="en-SE" sz="2000" dirty="0">
                <a:solidFill>
                  <a:schemeClr val="bg1"/>
                </a:solidFill>
              </a:rPr>
              <a:t>Tillgänglighet för tillväxt</a:t>
            </a:r>
          </a:p>
          <a:p>
            <a:pPr>
              <a:lnSpc>
                <a:spcPts val="3280"/>
              </a:lnSpc>
            </a:pPr>
            <a:endParaRPr lang="en-SE" sz="2400" dirty="0">
              <a:solidFill>
                <a:schemeClr val="bg1"/>
              </a:solidFill>
            </a:endParaRPr>
          </a:p>
          <a:p>
            <a:pPr lvl="1"/>
            <a:endParaRPr lang="en-SE" sz="2000" dirty="0">
              <a:solidFill>
                <a:schemeClr val="bg1"/>
              </a:solidFill>
            </a:endParaRPr>
          </a:p>
        </p:txBody>
      </p:sp>
      <p:sp>
        <p:nvSpPr>
          <p:cNvPr id="9" name="Rectangle 8">
            <a:extLst>
              <a:ext uri="{FF2B5EF4-FFF2-40B4-BE49-F238E27FC236}">
                <a16:creationId xmlns:a16="http://schemas.microsoft.com/office/drawing/2014/main" id="{F0A4874C-9F02-7942-8589-9886140FE3AD}"/>
              </a:ext>
            </a:extLst>
          </p:cNvPr>
          <p:cNvSpPr/>
          <p:nvPr/>
        </p:nvSpPr>
        <p:spPr bwMode="auto">
          <a:xfrm>
            <a:off x="743804" y="1800339"/>
            <a:ext cx="5069167" cy="2272211"/>
          </a:xfrm>
          <a:prstGeom prst="rect">
            <a:avLst/>
          </a:prstGeom>
          <a:solidFill>
            <a:srgbClr val="005B9F">
              <a:alpha val="81569"/>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SE" sz="2400" b="0" i="0" u="none" strike="noStrike" cap="none" normalizeH="0" baseline="0">
              <a:ln>
                <a:noFill/>
              </a:ln>
              <a:solidFill>
                <a:schemeClr val="tx1"/>
              </a:solidFill>
              <a:effectLst/>
              <a:latin typeface="Arial" charset="0"/>
              <a:ea typeface="ＭＳ Ｐゴシック" pitchFamily="16" charset="-128"/>
            </a:endParaRPr>
          </a:p>
        </p:txBody>
      </p:sp>
    </p:spTree>
    <p:extLst>
      <p:ext uri="{BB962C8B-B14F-4D97-AF65-F5344CB8AC3E}">
        <p14:creationId xmlns:p14="http://schemas.microsoft.com/office/powerpoint/2010/main" val="8002023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57A3A-DBA7-9D45-9E34-C6A4A6BB68BC}"/>
              </a:ext>
            </a:extLst>
          </p:cNvPr>
          <p:cNvSpPr>
            <a:spLocks noGrp="1"/>
          </p:cNvSpPr>
          <p:nvPr>
            <p:ph type="title"/>
          </p:nvPr>
        </p:nvSpPr>
        <p:spPr/>
        <p:txBody>
          <a:bodyPr/>
          <a:lstStyle/>
          <a:p>
            <a:r>
              <a:rPr lang="en-SE" dirty="0">
                <a:solidFill>
                  <a:schemeClr val="bg1"/>
                </a:solidFill>
              </a:rPr>
              <a:t>VAD BEHÖVER VI GÖRA </a:t>
            </a:r>
            <a:r>
              <a:rPr lang="en-SE" dirty="0"/>
              <a:t>FÖR ATT NÅ ÖNSKELÄGET?</a:t>
            </a:r>
          </a:p>
        </p:txBody>
      </p:sp>
    </p:spTree>
    <p:extLst>
      <p:ext uri="{BB962C8B-B14F-4D97-AF65-F5344CB8AC3E}">
        <p14:creationId xmlns:p14="http://schemas.microsoft.com/office/powerpoint/2010/main" val="33312995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descr="Graphical user interface, diagram, website&#10;&#10;Description automatically generated">
            <a:extLst>
              <a:ext uri="{FF2B5EF4-FFF2-40B4-BE49-F238E27FC236}">
                <a16:creationId xmlns:a16="http://schemas.microsoft.com/office/drawing/2014/main" id="{1B9F594E-706D-A447-A796-FE7913E58D44}"/>
              </a:ext>
            </a:extLst>
          </p:cNvPr>
          <p:cNvPicPr>
            <a:picLocks noChangeAspect="1"/>
          </p:cNvPicPr>
          <p:nvPr/>
        </p:nvPicPr>
        <p:blipFill>
          <a:blip r:embed="rId3"/>
          <a:stretch>
            <a:fillRect/>
          </a:stretch>
        </p:blipFill>
        <p:spPr>
          <a:xfrm>
            <a:off x="1173091" y="120307"/>
            <a:ext cx="10158995" cy="6419487"/>
          </a:xfrm>
          <a:prstGeom prst="rect">
            <a:avLst/>
          </a:prstGeom>
        </p:spPr>
      </p:pic>
      <p:sp>
        <p:nvSpPr>
          <p:cNvPr id="30" name="Rectangle 29">
            <a:extLst>
              <a:ext uri="{FF2B5EF4-FFF2-40B4-BE49-F238E27FC236}">
                <a16:creationId xmlns:a16="http://schemas.microsoft.com/office/drawing/2014/main" id="{B9BF56C2-D8B6-7C41-81F1-5898605D28AA}"/>
              </a:ext>
            </a:extLst>
          </p:cNvPr>
          <p:cNvSpPr/>
          <p:nvPr/>
        </p:nvSpPr>
        <p:spPr bwMode="auto">
          <a:xfrm>
            <a:off x="1049383" y="120307"/>
            <a:ext cx="10485120" cy="1940700"/>
          </a:xfrm>
          <a:prstGeom prst="rect">
            <a:avLst/>
          </a:prstGeom>
          <a:solidFill>
            <a:srgbClr val="FFFFFF">
              <a:alpha val="6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SE" sz="2400" b="0" i="0" u="none" strike="noStrike" cap="none" normalizeH="0" baseline="0">
              <a:ln>
                <a:noFill/>
              </a:ln>
              <a:solidFill>
                <a:schemeClr val="tx1"/>
              </a:solidFill>
              <a:effectLst/>
              <a:latin typeface="Arial" charset="0"/>
              <a:ea typeface="ＭＳ Ｐゴシック" pitchFamily="16" charset="-128"/>
            </a:endParaRPr>
          </a:p>
        </p:txBody>
      </p:sp>
      <p:sp>
        <p:nvSpPr>
          <p:cNvPr id="31" name="Rectangle 30">
            <a:extLst>
              <a:ext uri="{FF2B5EF4-FFF2-40B4-BE49-F238E27FC236}">
                <a16:creationId xmlns:a16="http://schemas.microsoft.com/office/drawing/2014/main" id="{0AF40B41-0964-B94B-B9B1-8EE16B16C297}"/>
              </a:ext>
            </a:extLst>
          </p:cNvPr>
          <p:cNvSpPr/>
          <p:nvPr/>
        </p:nvSpPr>
        <p:spPr bwMode="auto">
          <a:xfrm>
            <a:off x="1362560" y="4378095"/>
            <a:ext cx="9969526" cy="2427653"/>
          </a:xfrm>
          <a:prstGeom prst="rect">
            <a:avLst/>
          </a:prstGeom>
          <a:solidFill>
            <a:srgbClr val="FFFFFF">
              <a:alpha val="6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SE" sz="2400" b="0" i="0" u="none" strike="noStrike" cap="none" normalizeH="0" baseline="0">
              <a:ln>
                <a:noFill/>
              </a:ln>
              <a:solidFill>
                <a:schemeClr val="tx1"/>
              </a:solidFill>
              <a:effectLst/>
              <a:latin typeface="Arial" charset="0"/>
              <a:ea typeface="ＭＳ Ｐゴシック" pitchFamily="16" charset="-128"/>
            </a:endParaRPr>
          </a:p>
        </p:txBody>
      </p:sp>
    </p:spTree>
    <p:extLst>
      <p:ext uri="{BB962C8B-B14F-4D97-AF65-F5344CB8AC3E}">
        <p14:creationId xmlns:p14="http://schemas.microsoft.com/office/powerpoint/2010/main" val="3483165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dissolve">
                                      <p:cBhvr>
                                        <p:cTn id="7" dur="500"/>
                                        <p:tgtEl>
                                          <p:spTgt spid="3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dissolve">
                                      <p:cBhvr>
                                        <p:cTn id="1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5AC1E6A-881E-4663-A0CF-493AFDA8885E}"/>
              </a:ext>
            </a:extLst>
          </p:cNvPr>
          <p:cNvSpPr>
            <a:spLocks noGrp="1"/>
          </p:cNvSpPr>
          <p:nvPr>
            <p:ph type="title"/>
          </p:nvPr>
        </p:nvSpPr>
        <p:spPr>
          <a:xfrm>
            <a:off x="1015398" y="2341690"/>
            <a:ext cx="3006134" cy="1143000"/>
          </a:xfrm>
        </p:spPr>
        <p:txBody>
          <a:bodyPr/>
          <a:lstStyle/>
          <a:p>
            <a:r>
              <a:rPr lang="sv-SE" sz="5400" dirty="0">
                <a:solidFill>
                  <a:srgbClr val="009FE3"/>
                </a:solidFill>
              </a:rPr>
              <a:t>Strategi</a:t>
            </a:r>
            <a:endParaRPr lang="sv-SE" sz="6000" dirty="0"/>
          </a:p>
        </p:txBody>
      </p:sp>
      <p:pic>
        <p:nvPicPr>
          <p:cNvPr id="6" name="Bildobjekt 5">
            <a:hlinkClick r:id="rId3"/>
            <a:extLst>
              <a:ext uri="{FF2B5EF4-FFF2-40B4-BE49-F238E27FC236}">
                <a16:creationId xmlns:a16="http://schemas.microsoft.com/office/drawing/2014/main" id="{8C3BABE9-DA04-4B6F-A569-7809B0DFAF12}"/>
              </a:ext>
            </a:extLst>
          </p:cNvPr>
          <p:cNvPicPr>
            <a:picLocks noChangeAspect="1"/>
          </p:cNvPicPr>
          <p:nvPr/>
        </p:nvPicPr>
        <p:blipFill>
          <a:blip r:embed="rId4"/>
          <a:stretch>
            <a:fillRect/>
          </a:stretch>
        </p:blipFill>
        <p:spPr>
          <a:xfrm rot="456644">
            <a:off x="5282791" y="341405"/>
            <a:ext cx="4352038" cy="6175189"/>
          </a:xfrm>
          <a:prstGeom prst="rect">
            <a:avLst/>
          </a:prstGeom>
          <a:ln>
            <a:noFill/>
          </a:ln>
          <a:effectLst>
            <a:outerShdw blurRad="292100" dist="139700" dir="2700000" algn="tl" rotWithShape="0">
              <a:srgbClr val="333333">
                <a:alpha val="65000"/>
              </a:srgbClr>
            </a:outerShdw>
          </a:effectLst>
        </p:spPr>
      </p:pic>
      <p:sp>
        <p:nvSpPr>
          <p:cNvPr id="3" name="Rectangle 2">
            <a:extLst>
              <a:ext uri="{FF2B5EF4-FFF2-40B4-BE49-F238E27FC236}">
                <a16:creationId xmlns:a16="http://schemas.microsoft.com/office/drawing/2014/main" id="{0B407DFE-9379-4F41-968B-A46229118A83}"/>
              </a:ext>
            </a:extLst>
          </p:cNvPr>
          <p:cNvSpPr/>
          <p:nvPr/>
        </p:nvSpPr>
        <p:spPr>
          <a:xfrm>
            <a:off x="921294" y="311239"/>
            <a:ext cx="3230372" cy="2431435"/>
          </a:xfrm>
          <a:prstGeom prst="rect">
            <a:avLst/>
          </a:prstGeom>
        </p:spPr>
        <p:txBody>
          <a:bodyPr wrap="none">
            <a:spAutoFit/>
          </a:bodyPr>
          <a:lstStyle/>
          <a:p>
            <a:r>
              <a:rPr kumimoji="0" lang="sv-SE" sz="2800" i="0" u="none" strike="noStrike" kern="0" cap="all" spc="0" normalizeH="0" baseline="0" noProof="0" dirty="0">
                <a:ln>
                  <a:noFill/>
                </a:ln>
                <a:solidFill>
                  <a:srgbClr val="FFFFFF"/>
                </a:solidFill>
                <a:effectLst/>
                <a:uLnTx/>
                <a:uFillTx/>
                <a:latin typeface="Impact"/>
                <a:ea typeface="ＭＳ Ｐゴシック"/>
                <a:cs typeface="+mj-cs"/>
              </a:rPr>
              <a:t>…Och det här ska vi </a:t>
            </a:r>
            <a:br>
              <a:rPr kumimoji="0" lang="sv-SE" sz="2800" i="0" u="none" strike="noStrike" kern="0" cap="all" spc="0" normalizeH="0" baseline="0" noProof="0" dirty="0">
                <a:ln>
                  <a:noFill/>
                </a:ln>
                <a:solidFill>
                  <a:srgbClr val="FFFFFF"/>
                </a:solidFill>
                <a:effectLst/>
                <a:uLnTx/>
                <a:uFillTx/>
                <a:latin typeface="Impact"/>
                <a:ea typeface="ＭＳ Ｐゴシック"/>
                <a:cs typeface="+mj-cs"/>
              </a:rPr>
            </a:br>
            <a:r>
              <a:rPr kumimoji="0" lang="sv-SE" sz="2800" i="0" u="none" strike="noStrike" kern="0" cap="all" spc="0" normalizeH="0" baseline="0" noProof="0" dirty="0">
                <a:ln>
                  <a:noFill/>
                </a:ln>
                <a:solidFill>
                  <a:srgbClr val="FFFFFF"/>
                </a:solidFill>
                <a:effectLst/>
                <a:uLnTx/>
                <a:uFillTx/>
                <a:latin typeface="Impact"/>
                <a:ea typeface="ＭＳ Ｐゴシック"/>
                <a:cs typeface="+mj-cs"/>
              </a:rPr>
              <a:t>tillsammans göra: </a:t>
            </a:r>
            <a:br>
              <a:rPr kumimoji="0" lang="sv-SE" sz="4400" b="0" i="0" u="none" strike="noStrike" kern="0" cap="all" spc="0" normalizeH="0" baseline="0" noProof="0" dirty="0">
                <a:ln>
                  <a:noFill/>
                </a:ln>
                <a:solidFill>
                  <a:srgbClr val="FFFFFF"/>
                </a:solidFill>
                <a:effectLst/>
                <a:uLnTx/>
                <a:uFillTx/>
                <a:latin typeface="Impact"/>
                <a:ea typeface="ＭＳ Ｐゴシック"/>
                <a:cs typeface="+mj-cs"/>
              </a:rPr>
            </a:br>
            <a:r>
              <a:rPr lang="sv-SE" sz="9600" dirty="0">
                <a:solidFill>
                  <a:schemeClr val="bg2"/>
                </a:solidFill>
                <a:latin typeface="+mj-lt"/>
              </a:rPr>
              <a:t>2026</a:t>
            </a:r>
            <a:endParaRPr lang="en-SE" sz="9600" dirty="0">
              <a:solidFill>
                <a:schemeClr val="bg2"/>
              </a:solidFill>
              <a:latin typeface="+mj-lt"/>
            </a:endParaRPr>
          </a:p>
        </p:txBody>
      </p:sp>
      <p:sp>
        <p:nvSpPr>
          <p:cNvPr id="4" name="TextBox 3">
            <a:extLst>
              <a:ext uri="{FF2B5EF4-FFF2-40B4-BE49-F238E27FC236}">
                <a16:creationId xmlns:a16="http://schemas.microsoft.com/office/drawing/2014/main" id="{AE57E50A-BAE3-A84F-8BA0-030C1447A397}"/>
              </a:ext>
            </a:extLst>
          </p:cNvPr>
          <p:cNvSpPr txBox="1"/>
          <p:nvPr/>
        </p:nvSpPr>
        <p:spPr>
          <a:xfrm>
            <a:off x="1169778" y="3428999"/>
            <a:ext cx="3366487" cy="1477328"/>
          </a:xfrm>
          <a:prstGeom prst="rect">
            <a:avLst/>
          </a:prstGeom>
          <a:noFill/>
        </p:spPr>
        <p:txBody>
          <a:bodyPr wrap="square" rtlCol="0">
            <a:spAutoFit/>
          </a:bodyPr>
          <a:lstStyle/>
          <a:p>
            <a:r>
              <a:rPr lang="sv-SE" sz="1800" dirty="0">
                <a:solidFill>
                  <a:schemeClr val="bg1"/>
                </a:solidFill>
              </a:rPr>
              <a:t>LÄS MER:</a:t>
            </a:r>
            <a:r>
              <a:rPr lang="en-SE" sz="1800" dirty="0">
                <a:solidFill>
                  <a:schemeClr val="bg1"/>
                </a:solidFill>
              </a:rPr>
              <a:t> </a:t>
            </a:r>
            <a:r>
              <a:rPr lang="en-SE" sz="1800" dirty="0">
                <a:solidFill>
                  <a:schemeClr val="bg1"/>
                </a:solidFill>
                <a:hlinkClick r:id="rId5">
                  <a:extLst>
                    <a:ext uri="{A12FA001-AC4F-418D-AE19-62706E023703}">
                      <ahyp:hlinkClr xmlns:ahyp="http://schemas.microsoft.com/office/drawing/2018/hyperlinkcolor" val="tx"/>
                    </a:ext>
                  </a:extLst>
                </a:hlinkClick>
              </a:rPr>
              <a:t>www.skidor.com/strategi2026</a:t>
            </a:r>
            <a:endParaRPr lang="en-SE" sz="1800" dirty="0">
              <a:solidFill>
                <a:schemeClr val="bg1"/>
              </a:solidFill>
            </a:endParaRPr>
          </a:p>
          <a:p>
            <a:r>
              <a:rPr lang="en-GB" sz="1800" dirty="0" err="1">
                <a:solidFill>
                  <a:schemeClr val="bg1"/>
                </a:solidFill>
              </a:rPr>
              <a:t>och</a:t>
            </a:r>
            <a:r>
              <a:rPr lang="en-GB" sz="1800" dirty="0">
                <a:solidFill>
                  <a:schemeClr val="bg1"/>
                </a:solidFill>
              </a:rPr>
              <a:t> </a:t>
            </a:r>
          </a:p>
          <a:p>
            <a:r>
              <a:rPr lang="en-GB" sz="1800" dirty="0" err="1">
                <a:solidFill>
                  <a:schemeClr val="bg1"/>
                </a:solidFill>
              </a:rPr>
              <a:t>dokument</a:t>
            </a:r>
            <a:r>
              <a:rPr lang="en-GB" sz="1800" dirty="0">
                <a:solidFill>
                  <a:schemeClr val="bg1"/>
                </a:solidFill>
              </a:rPr>
              <a:t> </a:t>
            </a:r>
            <a:r>
              <a:rPr lang="en-GB" sz="1800" dirty="0" err="1">
                <a:solidFill>
                  <a:schemeClr val="bg1"/>
                </a:solidFill>
              </a:rPr>
              <a:t>vår</a:t>
            </a:r>
            <a:r>
              <a:rPr lang="en-GB" sz="1800" dirty="0">
                <a:solidFill>
                  <a:schemeClr val="bg1"/>
                </a:solidFill>
              </a:rPr>
              <a:t> </a:t>
            </a:r>
            <a:r>
              <a:rPr lang="en-GB" sz="1800" dirty="0" err="1">
                <a:solidFill>
                  <a:schemeClr val="bg1"/>
                </a:solidFill>
              </a:rPr>
              <a:t>strategiska</a:t>
            </a:r>
            <a:r>
              <a:rPr lang="en-GB" sz="1800" dirty="0">
                <a:solidFill>
                  <a:schemeClr val="bg1"/>
                </a:solidFill>
              </a:rPr>
              <a:t> plan (</a:t>
            </a:r>
            <a:r>
              <a:rPr lang="en-GB" sz="1800" dirty="0" err="1">
                <a:solidFill>
                  <a:schemeClr val="bg1"/>
                </a:solidFill>
              </a:rPr>
              <a:t>klicka</a:t>
            </a:r>
            <a:r>
              <a:rPr lang="en-GB" sz="1800" dirty="0">
                <a:solidFill>
                  <a:schemeClr val="bg1"/>
                </a:solidFill>
              </a:rPr>
              <a:t> </a:t>
            </a:r>
            <a:r>
              <a:rPr lang="en-GB" sz="1800" dirty="0" err="1">
                <a:solidFill>
                  <a:schemeClr val="bg1"/>
                </a:solidFill>
              </a:rPr>
              <a:t>på</a:t>
            </a:r>
            <a:r>
              <a:rPr lang="en-GB" sz="1800" dirty="0">
                <a:solidFill>
                  <a:schemeClr val="bg1"/>
                </a:solidFill>
              </a:rPr>
              <a:t> </a:t>
            </a:r>
            <a:r>
              <a:rPr lang="en-GB" sz="1800" dirty="0" err="1">
                <a:solidFill>
                  <a:schemeClr val="bg1"/>
                </a:solidFill>
              </a:rPr>
              <a:t>bilden</a:t>
            </a:r>
            <a:r>
              <a:rPr lang="en-GB" sz="1800" dirty="0">
                <a:solidFill>
                  <a:schemeClr val="bg1"/>
                </a:solidFill>
              </a:rPr>
              <a:t> till </a:t>
            </a:r>
            <a:r>
              <a:rPr lang="en-GB" sz="1800" dirty="0" err="1">
                <a:solidFill>
                  <a:schemeClr val="bg1"/>
                </a:solidFill>
              </a:rPr>
              <a:t>höger</a:t>
            </a:r>
            <a:r>
              <a:rPr lang="en-GB" sz="1800" dirty="0">
                <a:solidFill>
                  <a:schemeClr val="bg1"/>
                </a:solidFill>
              </a:rPr>
              <a:t>)</a:t>
            </a:r>
            <a:r>
              <a:rPr lang="en-SE" sz="1800" dirty="0">
                <a:solidFill>
                  <a:schemeClr val="bg1"/>
                </a:solidFill>
              </a:rPr>
              <a:t> </a:t>
            </a:r>
          </a:p>
        </p:txBody>
      </p:sp>
      <p:sp>
        <p:nvSpPr>
          <p:cNvPr id="7" name="TextBox 6">
            <a:extLst>
              <a:ext uri="{FF2B5EF4-FFF2-40B4-BE49-F238E27FC236}">
                <a16:creationId xmlns:a16="http://schemas.microsoft.com/office/drawing/2014/main" id="{921B3713-3CCA-884B-9699-419B42CFCD3F}"/>
              </a:ext>
            </a:extLst>
          </p:cNvPr>
          <p:cNvSpPr txBox="1"/>
          <p:nvPr/>
        </p:nvSpPr>
        <p:spPr>
          <a:xfrm>
            <a:off x="4536265" y="6469815"/>
            <a:ext cx="3090911" cy="307777"/>
          </a:xfrm>
          <a:prstGeom prst="rect">
            <a:avLst/>
          </a:prstGeom>
          <a:noFill/>
        </p:spPr>
        <p:txBody>
          <a:bodyPr wrap="none" rtlCol="0">
            <a:spAutoFit/>
          </a:bodyPr>
          <a:lstStyle/>
          <a:p>
            <a:r>
              <a:rPr lang="en-SE" sz="1400" dirty="0">
                <a:solidFill>
                  <a:schemeClr val="accent1"/>
                </a:solidFill>
                <a:highlight>
                  <a:srgbClr val="FEDF08"/>
                </a:highlight>
              </a:rPr>
              <a:t>Strategisk plan </a:t>
            </a:r>
            <a:r>
              <a:rPr lang="en-GB" sz="1400" dirty="0">
                <a:solidFill>
                  <a:schemeClr val="bg1"/>
                </a:solidFill>
                <a:highlight>
                  <a:srgbClr val="FEDF08"/>
                </a:highlight>
                <a:hlinkClick r:id="rId6"/>
              </a:rPr>
              <a:t>https://bit.ly/2Jnk7sn</a:t>
            </a:r>
            <a:r>
              <a:rPr lang="en-GB" sz="1400" dirty="0">
                <a:solidFill>
                  <a:schemeClr val="bg1"/>
                </a:solidFill>
                <a:highlight>
                  <a:srgbClr val="FEDF08"/>
                </a:highlight>
              </a:rPr>
              <a:t> </a:t>
            </a:r>
            <a:endParaRPr lang="en-SE" sz="1400" dirty="0">
              <a:solidFill>
                <a:schemeClr val="bg1"/>
              </a:solidFill>
              <a:highlight>
                <a:srgbClr val="FEDF08"/>
              </a:highlight>
            </a:endParaRPr>
          </a:p>
        </p:txBody>
      </p:sp>
    </p:spTree>
    <p:extLst>
      <p:ext uri="{BB962C8B-B14F-4D97-AF65-F5344CB8AC3E}">
        <p14:creationId xmlns:p14="http://schemas.microsoft.com/office/powerpoint/2010/main" val="2982391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3585709"/>
      </p:ext>
    </p:extLst>
  </p:cSld>
  <p:clrMapOvr>
    <a:masterClrMapping/>
  </p:clrMapOvr>
</p:sld>
</file>

<file path=ppt/theme/theme1.xml><?xml version="1.0" encoding="utf-8"?>
<a:theme xmlns:a="http://schemas.openxmlformats.org/drawingml/2006/main" name="Blank Presentation">
  <a:themeElements>
    <a:clrScheme name="Anpassat 4">
      <a:dk1>
        <a:srgbClr val="005B9F"/>
      </a:dk1>
      <a:lt1>
        <a:srgbClr val="FFFFFF"/>
      </a:lt1>
      <a:dk2>
        <a:srgbClr val="009FE3"/>
      </a:dk2>
      <a:lt2>
        <a:srgbClr val="FFDD00"/>
      </a:lt2>
      <a:accent1>
        <a:srgbClr val="15304E"/>
      </a:accent1>
      <a:accent2>
        <a:srgbClr val="005B9F"/>
      </a:accent2>
      <a:accent3>
        <a:srgbClr val="009FE3"/>
      </a:accent3>
      <a:accent4>
        <a:srgbClr val="FFDD00"/>
      </a:accent4>
      <a:accent5>
        <a:srgbClr val="4F3012"/>
      </a:accent5>
      <a:accent6>
        <a:srgbClr val="9D4916"/>
      </a:accent6>
      <a:hlink>
        <a:srgbClr val="005C9D"/>
      </a:hlink>
      <a:folHlink>
        <a:srgbClr val="333333"/>
      </a:folHlink>
    </a:clrScheme>
    <a:fontScheme name="Sv Skidförbundet -1">
      <a:majorFont>
        <a:latin typeface="Impact"/>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9525" cap="flat" cmpd="sng" algn="ctr">
          <a:no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Arial" charset="0"/>
            <a:ea typeface="ＭＳ Ｐゴシック" pitchFamily="1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6" charset="-128"/>
          </a:defRPr>
        </a:defPPr>
      </a:lstStyle>
    </a:lnDef>
  </a:objectDefaults>
  <a:extraClrSchemeLst>
    <a:extraClrScheme>
      <a:clrScheme name="Blank Presentation 1">
        <a:dk1>
          <a:srgbClr val="000000"/>
        </a:dk1>
        <a:lt1>
          <a:srgbClr val="FFFFFF"/>
        </a:lt1>
        <a:dk2>
          <a:srgbClr val="999999"/>
        </a:dk2>
        <a:lt2>
          <a:srgbClr val="CCCCCC"/>
        </a:lt2>
        <a:accent1>
          <a:srgbClr val="003399"/>
        </a:accent1>
        <a:accent2>
          <a:srgbClr val="FFFF00"/>
        </a:accent2>
        <a:accent3>
          <a:srgbClr val="FFFFFF"/>
        </a:accent3>
        <a:accent4>
          <a:srgbClr val="000000"/>
        </a:accent4>
        <a:accent5>
          <a:srgbClr val="AAADCA"/>
        </a:accent5>
        <a:accent6>
          <a:srgbClr val="E7E700"/>
        </a:accent6>
        <a:hlink>
          <a:srgbClr val="CC9900"/>
        </a:hlink>
        <a:folHlink>
          <a:srgbClr val="333333"/>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owerPoint Mall SSF 2018-v4" id="{30D5E66B-21BC-4B8F-AC09-2A037676B3F3}" vid="{7D1B7D23-9ACE-4FF9-8778-81860DCC0D07}"/>
    </a:ext>
  </a:ext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4">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960CADC-1E02-41AA-92DD-2FCB93CC8C9C}">
  <we:reference id="wa104178141" version="3.1.2.22" store="sv-S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PowerPoint Mall SSF 2018 v5</Template>
  <TotalTime>13081</TotalTime>
  <Words>1257</Words>
  <Application>Microsoft Office PowerPoint</Application>
  <PresentationFormat>Bredbild</PresentationFormat>
  <Paragraphs>157</Paragraphs>
  <Slides>21</Slides>
  <Notes>19</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21</vt:i4>
      </vt:variant>
    </vt:vector>
  </HeadingPairs>
  <TitlesOfParts>
    <vt:vector size="26" baseType="lpstr">
      <vt:lpstr>Arial</vt:lpstr>
      <vt:lpstr>Impact</vt:lpstr>
      <vt:lpstr>Systemtypsnitt</vt:lpstr>
      <vt:lpstr>Wingdings</vt:lpstr>
      <vt:lpstr>Blank Presentation</vt:lpstr>
      <vt:lpstr>PowerPoint-presentation</vt:lpstr>
      <vt:lpstr>Vår gemensamma strategiska plan</vt:lpstr>
      <vt:lpstr>PowerPoint-presentation</vt:lpstr>
      <vt:lpstr>innehåll</vt:lpstr>
      <vt:lpstr>innehåll</vt:lpstr>
      <vt:lpstr>Vår vision bäst i världen – alla på snö</vt:lpstr>
      <vt:lpstr>PowerPoint-presentation</vt:lpstr>
      <vt:lpstr>innehåll</vt:lpstr>
      <vt:lpstr>PowerPoint-presentation</vt:lpstr>
      <vt:lpstr>PowerPoint-presentation</vt:lpstr>
      <vt:lpstr>Idrottens strategi 2025</vt:lpstr>
      <vt:lpstr>innehåll</vt:lpstr>
      <vt:lpstr>PowerPoint-presentation</vt:lpstr>
      <vt:lpstr>innehåll</vt:lpstr>
      <vt:lpstr>PowerPoint-presentation</vt:lpstr>
      <vt:lpstr>PowerPoint-presentation</vt:lpstr>
      <vt:lpstr>innehåll</vt:lpstr>
      <vt:lpstr>VAD BEHÖVER VI GÖRA FÖR ATT NÅ ÖNSKELÄGET?</vt:lpstr>
      <vt:lpstr>PowerPoint-presentation</vt:lpstr>
      <vt:lpstr>Strategi</vt:lpstr>
      <vt:lpstr>PowerPoint-presentation</vt:lpstr>
    </vt:vector>
  </TitlesOfParts>
  <Manager>Lotte Jernberg</Manager>
  <Company>Essen International AB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Lotte Jernberg</dc:creator>
  <cp:lastModifiedBy>Lotte Jernberg</cp:lastModifiedBy>
  <cp:revision>5</cp:revision>
  <cp:lastPrinted>2020-10-16T13:26:51Z</cp:lastPrinted>
  <dcterms:created xsi:type="dcterms:W3CDTF">2018-10-04T06:37:16Z</dcterms:created>
  <dcterms:modified xsi:type="dcterms:W3CDTF">2020-11-01T18:30:19Z</dcterms:modified>
</cp:coreProperties>
</file>