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6"/>
    <p:restoredTop sz="94634"/>
  </p:normalViewPr>
  <p:slideViewPr>
    <p:cSldViewPr snapToGrid="0" snapToObjects="1" showGuides="1">
      <p:cViewPr varScale="1">
        <p:scale>
          <a:sx n="61" d="100"/>
          <a:sy n="61" d="100"/>
        </p:scale>
        <p:origin x="136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574-DBA9-2949-BD9C-E777BED14918}" type="datetimeFigureOut">
              <a:rPr lang="sv-SE" smtClean="0"/>
              <a:t>2018-09-07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AE26-E561-4A49-9FAC-6C687EF571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007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574-DBA9-2949-BD9C-E777BED14918}" type="datetimeFigureOut">
              <a:rPr lang="sv-SE" smtClean="0"/>
              <a:t>2018-09-07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AE26-E561-4A49-9FAC-6C687EF571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1123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574-DBA9-2949-BD9C-E777BED14918}" type="datetimeFigureOut">
              <a:rPr lang="sv-SE" smtClean="0"/>
              <a:t>2018-09-07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AE26-E561-4A49-9FAC-6C687EF571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3854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574-DBA9-2949-BD9C-E777BED14918}" type="datetimeFigureOut">
              <a:rPr lang="sv-SE" smtClean="0"/>
              <a:t>2018-09-07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AE26-E561-4A49-9FAC-6C687EF571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0975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574-DBA9-2949-BD9C-E777BED14918}" type="datetimeFigureOut">
              <a:rPr lang="sv-SE" smtClean="0"/>
              <a:t>2018-09-07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AE26-E561-4A49-9FAC-6C687EF571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261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574-DBA9-2949-BD9C-E777BED14918}" type="datetimeFigureOut">
              <a:rPr lang="sv-SE" smtClean="0"/>
              <a:t>2018-09-07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AE26-E561-4A49-9FAC-6C687EF571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0206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574-DBA9-2949-BD9C-E777BED14918}" type="datetimeFigureOut">
              <a:rPr lang="sv-SE" smtClean="0"/>
              <a:t>2018-09-07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AE26-E561-4A49-9FAC-6C687EF571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3373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574-DBA9-2949-BD9C-E777BED14918}" type="datetimeFigureOut">
              <a:rPr lang="sv-SE" smtClean="0"/>
              <a:t>2018-09-07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AE26-E561-4A49-9FAC-6C687EF571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8125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Dra bilden till platshållaren eller klicka på ikonen för att lägga till den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574-DBA9-2949-BD9C-E777BED14918}" type="datetimeFigureOut">
              <a:rPr lang="sv-SE" smtClean="0"/>
              <a:t>2018-09-07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AE26-E561-4A49-9FAC-6C687EF571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1131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574-DBA9-2949-BD9C-E777BED14918}" type="datetimeFigureOut">
              <a:rPr lang="sv-SE" smtClean="0"/>
              <a:t>2018-09-07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AE26-E561-4A49-9FAC-6C687EF571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0672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574-DBA9-2949-BD9C-E777BED14918}" type="datetimeFigureOut">
              <a:rPr lang="sv-SE" smtClean="0"/>
              <a:t>2018-09-07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CAE26-E561-4A49-9FAC-6C687EF571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2315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89574-DBA9-2949-BD9C-E777BED14918}" type="datetimeFigureOut">
              <a:rPr lang="sv-SE" smtClean="0"/>
              <a:t>2018-09-07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CAE26-E561-4A49-9FAC-6C687EF5715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1500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05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Bildspel på skärmen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Microsoft Office-användare</dc:creator>
  <cp:lastModifiedBy>User</cp:lastModifiedBy>
  <cp:revision>1</cp:revision>
  <dcterms:created xsi:type="dcterms:W3CDTF">2018-09-07T06:42:27Z</dcterms:created>
  <dcterms:modified xsi:type="dcterms:W3CDTF">2018-09-07T07:40:12Z</dcterms:modified>
</cp:coreProperties>
</file>