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397" r:id="rId6"/>
    <p:sldId id="398" r:id="rId7"/>
    <p:sldId id="706" r:id="rId8"/>
    <p:sldId id="708" r:id="rId9"/>
    <p:sldId id="691" r:id="rId10"/>
    <p:sldId id="707" r:id="rId11"/>
    <p:sldId id="690" r:id="rId12"/>
    <p:sldId id="705" r:id="rId13"/>
    <p:sldId id="711" r:id="rId14"/>
    <p:sldId id="712" r:id="rId15"/>
    <p:sldId id="709" r:id="rId16"/>
    <p:sldId id="713" r:id="rId17"/>
    <p:sldId id="692" r:id="rId18"/>
    <p:sldId id="688" r:id="rId19"/>
    <p:sldId id="392" r:id="rId20"/>
  </p:sldIdLst>
  <p:sldSz cx="12192000" cy="6858000"/>
  <p:notesSz cx="6794500" cy="9931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A7E"/>
    <a:srgbClr val="FBCB21"/>
    <a:srgbClr val="F7FCFF"/>
    <a:srgbClr val="004479"/>
    <a:srgbClr val="E5F5FF"/>
    <a:srgbClr val="C0A868"/>
    <a:srgbClr val="CD7300"/>
    <a:srgbClr val="9797A8"/>
    <a:srgbClr val="CD7F32"/>
    <a:srgbClr val="D79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43F79A-9DAB-4A9C-9A51-A79FF1D2387A}" v="3" dt="2025-10-03T21:10:28.4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1108" autoAdjust="0"/>
  </p:normalViewPr>
  <p:slideViewPr>
    <p:cSldViewPr snapToGrid="0" showGuides="1">
      <p:cViewPr varScale="1">
        <p:scale>
          <a:sx n="63" d="100"/>
          <a:sy n="63" d="100"/>
        </p:scale>
        <p:origin x="804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n Westervall" userId="08b23234-fb74-4837-85b7-838324e81ea3" providerId="ADAL" clId="{FBA96122-ED01-433D-8C37-68F51A2CEF11}"/>
    <pc:docChg chg="undo redo custSel modSld">
      <pc:chgData name="Johan Westervall" userId="08b23234-fb74-4837-85b7-838324e81ea3" providerId="ADAL" clId="{FBA96122-ED01-433D-8C37-68F51A2CEF11}" dt="2025-10-03T21:12:43.871" v="413" actId="1076"/>
      <pc:docMkLst>
        <pc:docMk/>
      </pc:docMkLst>
      <pc:sldChg chg="addSp modSp mod">
        <pc:chgData name="Johan Westervall" userId="08b23234-fb74-4837-85b7-838324e81ea3" providerId="ADAL" clId="{FBA96122-ED01-433D-8C37-68F51A2CEF11}" dt="2025-10-03T21:12:43.871" v="413" actId="1076"/>
        <pc:sldMkLst>
          <pc:docMk/>
          <pc:sldMk cId="838553812" sldId="397"/>
        </pc:sldMkLst>
        <pc:spChg chg="add">
          <ac:chgData name="Johan Westervall" userId="08b23234-fb74-4837-85b7-838324e81ea3" providerId="ADAL" clId="{FBA96122-ED01-433D-8C37-68F51A2CEF11}" dt="2025-10-03T21:09:45.627" v="392"/>
          <ac:spMkLst>
            <pc:docMk/>
            <pc:sldMk cId="838553812" sldId="397"/>
            <ac:spMk id="4" creationId="{235B2FFA-5BBD-9AB3-8562-1BAEF535911C}"/>
          </ac:spMkLst>
        </pc:spChg>
        <pc:spChg chg="mod">
          <ac:chgData name="Johan Westervall" userId="08b23234-fb74-4837-85b7-838324e81ea3" providerId="ADAL" clId="{FBA96122-ED01-433D-8C37-68F51A2CEF11}" dt="2025-10-03T21:12:43.871" v="413" actId="1076"/>
          <ac:spMkLst>
            <pc:docMk/>
            <pc:sldMk cId="838553812" sldId="397"/>
            <ac:spMk id="8" creationId="{00000000-0000-0000-0000-000000000000}"/>
          </ac:spMkLst>
        </pc:spChg>
        <pc:picChg chg="add mod">
          <ac:chgData name="Johan Westervall" userId="08b23234-fb74-4837-85b7-838324e81ea3" providerId="ADAL" clId="{FBA96122-ED01-433D-8C37-68F51A2CEF11}" dt="2025-10-03T21:12:41.144" v="409" actId="1076"/>
          <ac:picMkLst>
            <pc:docMk/>
            <pc:sldMk cId="838553812" sldId="397"/>
            <ac:picMk id="5" creationId="{139D6F88-0A7E-EA02-D22D-92984B8E0340}"/>
          </ac:picMkLst>
        </pc:picChg>
      </pc:sldChg>
      <pc:sldChg chg="addSp modSp mod">
        <pc:chgData name="Johan Westervall" userId="08b23234-fb74-4837-85b7-838324e81ea3" providerId="ADAL" clId="{FBA96122-ED01-433D-8C37-68F51A2CEF11}" dt="2025-10-03T05:00:19.097" v="381" actId="1582"/>
        <pc:sldMkLst>
          <pc:docMk/>
          <pc:sldMk cId="4230228482" sldId="398"/>
        </pc:sldMkLst>
        <pc:spChg chg="add mod">
          <ac:chgData name="Johan Westervall" userId="08b23234-fb74-4837-85b7-838324e81ea3" providerId="ADAL" clId="{FBA96122-ED01-433D-8C37-68F51A2CEF11}" dt="2025-10-03T05:00:19.097" v="381" actId="1582"/>
          <ac:spMkLst>
            <pc:docMk/>
            <pc:sldMk cId="4230228482" sldId="398"/>
            <ac:spMk id="5" creationId="{A4AE0B66-34E7-E5C4-A9D0-87F489CBE49B}"/>
          </ac:spMkLst>
        </pc:spChg>
      </pc:sldChg>
      <pc:sldChg chg="modSp mod">
        <pc:chgData name="Johan Westervall" userId="08b23234-fb74-4837-85b7-838324e81ea3" providerId="ADAL" clId="{FBA96122-ED01-433D-8C37-68F51A2CEF11}" dt="2025-10-02T18:58:31.874" v="366" actId="1076"/>
        <pc:sldMkLst>
          <pc:docMk/>
          <pc:sldMk cId="604271237" sldId="688"/>
        </pc:sldMkLst>
        <pc:spChg chg="mod">
          <ac:chgData name="Johan Westervall" userId="08b23234-fb74-4837-85b7-838324e81ea3" providerId="ADAL" clId="{FBA96122-ED01-433D-8C37-68F51A2CEF11}" dt="2025-10-02T18:58:09.927" v="364" actId="20577"/>
          <ac:spMkLst>
            <pc:docMk/>
            <pc:sldMk cId="604271237" sldId="688"/>
            <ac:spMk id="2" creationId="{00000000-0000-0000-0000-000000000000}"/>
          </ac:spMkLst>
        </pc:spChg>
        <pc:picChg chg="mod">
          <ac:chgData name="Johan Westervall" userId="08b23234-fb74-4837-85b7-838324e81ea3" providerId="ADAL" clId="{FBA96122-ED01-433D-8C37-68F51A2CEF11}" dt="2025-10-02T18:58:28.640" v="365" actId="1076"/>
          <ac:picMkLst>
            <pc:docMk/>
            <pc:sldMk cId="604271237" sldId="688"/>
            <ac:picMk id="4" creationId="{1BEF43C8-E172-3007-4D96-A33D6E2013A9}"/>
          </ac:picMkLst>
        </pc:picChg>
        <pc:picChg chg="mod">
          <ac:chgData name="Johan Westervall" userId="08b23234-fb74-4837-85b7-838324e81ea3" providerId="ADAL" clId="{FBA96122-ED01-433D-8C37-68F51A2CEF11}" dt="2025-10-02T18:58:31.874" v="366" actId="1076"/>
          <ac:picMkLst>
            <pc:docMk/>
            <pc:sldMk cId="604271237" sldId="688"/>
            <ac:picMk id="5" creationId="{0AF63282-E7B8-80A1-7716-F08A88BF84F1}"/>
          </ac:picMkLst>
        </pc:picChg>
      </pc:sldChg>
      <pc:sldChg chg="modSp mod">
        <pc:chgData name="Johan Westervall" userId="08b23234-fb74-4837-85b7-838324e81ea3" providerId="ADAL" clId="{FBA96122-ED01-433D-8C37-68F51A2CEF11}" dt="2025-10-02T18:52:06.702" v="216" actId="5793"/>
        <pc:sldMkLst>
          <pc:docMk/>
          <pc:sldMk cId="1922492788" sldId="690"/>
        </pc:sldMkLst>
        <pc:spChg chg="mod">
          <ac:chgData name="Johan Westervall" userId="08b23234-fb74-4837-85b7-838324e81ea3" providerId="ADAL" clId="{FBA96122-ED01-433D-8C37-68F51A2CEF11}" dt="2025-10-02T18:52:06.702" v="216" actId="5793"/>
          <ac:spMkLst>
            <pc:docMk/>
            <pc:sldMk cId="1922492788" sldId="690"/>
            <ac:spMk id="2" creationId="{00000000-0000-0000-0000-000000000000}"/>
          </ac:spMkLst>
        </pc:spChg>
      </pc:sldChg>
      <pc:sldChg chg="addSp delSp modSp mod">
        <pc:chgData name="Johan Westervall" userId="08b23234-fb74-4837-85b7-838324e81ea3" providerId="ADAL" clId="{FBA96122-ED01-433D-8C37-68F51A2CEF11}" dt="2025-10-03T21:04:57.389" v="391" actId="1076"/>
        <pc:sldMkLst>
          <pc:docMk/>
          <pc:sldMk cId="898862704" sldId="691"/>
        </pc:sldMkLst>
        <pc:graphicFrameChg chg="del">
          <ac:chgData name="Johan Westervall" userId="08b23234-fb74-4837-85b7-838324e81ea3" providerId="ADAL" clId="{FBA96122-ED01-433D-8C37-68F51A2CEF11}" dt="2025-10-03T21:04:09.953" v="386" actId="478"/>
          <ac:graphicFrameMkLst>
            <pc:docMk/>
            <pc:sldMk cId="898862704" sldId="691"/>
            <ac:graphicFrameMk id="4" creationId="{12A39059-21D1-B567-F1B7-0394C4F2D82C}"/>
          </ac:graphicFrameMkLst>
        </pc:graphicFrameChg>
        <pc:picChg chg="add mod">
          <ac:chgData name="Johan Westervall" userId="08b23234-fb74-4837-85b7-838324e81ea3" providerId="ADAL" clId="{FBA96122-ED01-433D-8C37-68F51A2CEF11}" dt="2025-10-03T21:04:57.389" v="391" actId="1076"/>
          <ac:picMkLst>
            <pc:docMk/>
            <pc:sldMk cId="898862704" sldId="691"/>
            <ac:picMk id="8" creationId="{156632D8-23C5-F498-2D67-B49683A959BE}"/>
          </ac:picMkLst>
        </pc:picChg>
      </pc:sldChg>
      <pc:sldChg chg="modSp mod">
        <pc:chgData name="Johan Westervall" userId="08b23234-fb74-4837-85b7-838324e81ea3" providerId="ADAL" clId="{FBA96122-ED01-433D-8C37-68F51A2CEF11}" dt="2025-10-02T18:55:40.272" v="306" actId="20577"/>
        <pc:sldMkLst>
          <pc:docMk/>
          <pc:sldMk cId="643230616" sldId="692"/>
        </pc:sldMkLst>
        <pc:spChg chg="mod">
          <ac:chgData name="Johan Westervall" userId="08b23234-fb74-4837-85b7-838324e81ea3" providerId="ADAL" clId="{FBA96122-ED01-433D-8C37-68F51A2CEF11}" dt="2025-10-02T18:55:40.272" v="306" actId="20577"/>
          <ac:spMkLst>
            <pc:docMk/>
            <pc:sldMk cId="643230616" sldId="692"/>
            <ac:spMk id="5" creationId="{00000000-0000-0000-0000-000000000000}"/>
          </ac:spMkLst>
        </pc:spChg>
        <pc:spChg chg="mod">
          <ac:chgData name="Johan Westervall" userId="08b23234-fb74-4837-85b7-838324e81ea3" providerId="ADAL" clId="{FBA96122-ED01-433D-8C37-68F51A2CEF11}" dt="2025-10-02T18:54:56.995" v="220" actId="20577"/>
          <ac:spMkLst>
            <pc:docMk/>
            <pc:sldMk cId="643230616" sldId="692"/>
            <ac:spMk id="7" creationId="{00000000-0000-0000-0000-000000000000}"/>
          </ac:spMkLst>
        </pc:spChg>
      </pc:sldChg>
      <pc:sldChg chg="modSp mod">
        <pc:chgData name="Johan Westervall" userId="08b23234-fb74-4837-85b7-838324e81ea3" providerId="ADAL" clId="{FBA96122-ED01-433D-8C37-68F51A2CEF11}" dt="2025-10-02T18:51:25.702" v="203" actId="20577"/>
        <pc:sldMkLst>
          <pc:docMk/>
          <pc:sldMk cId="2557302583" sldId="707"/>
        </pc:sldMkLst>
        <pc:spChg chg="mod">
          <ac:chgData name="Johan Westervall" userId="08b23234-fb74-4837-85b7-838324e81ea3" providerId="ADAL" clId="{FBA96122-ED01-433D-8C37-68F51A2CEF11}" dt="2025-10-02T18:51:11.032" v="160" actId="5793"/>
          <ac:spMkLst>
            <pc:docMk/>
            <pc:sldMk cId="2557302583" sldId="707"/>
            <ac:spMk id="3" creationId="{B6CDD06D-969C-D2AC-3816-AC51E78C2142}"/>
          </ac:spMkLst>
        </pc:spChg>
        <pc:spChg chg="mod">
          <ac:chgData name="Johan Westervall" userId="08b23234-fb74-4837-85b7-838324e81ea3" providerId="ADAL" clId="{FBA96122-ED01-433D-8C37-68F51A2CEF11}" dt="2025-10-02T18:51:25.702" v="203" actId="20577"/>
          <ac:spMkLst>
            <pc:docMk/>
            <pc:sldMk cId="2557302583" sldId="707"/>
            <ac:spMk id="5" creationId="{0A98F9FE-90AA-7F2B-E658-44F7D38A4EAE}"/>
          </ac:spMkLst>
        </pc:spChg>
      </pc:sldChg>
      <pc:sldChg chg="modSp mod">
        <pc:chgData name="Johan Westervall" userId="08b23234-fb74-4837-85b7-838324e81ea3" providerId="ADAL" clId="{FBA96122-ED01-433D-8C37-68F51A2CEF11}" dt="2025-10-02T18:47:39.089" v="55" actId="20577"/>
        <pc:sldMkLst>
          <pc:docMk/>
          <pc:sldMk cId="1378771123" sldId="708"/>
        </pc:sldMkLst>
        <pc:spChg chg="mod">
          <ac:chgData name="Johan Westervall" userId="08b23234-fb74-4837-85b7-838324e81ea3" providerId="ADAL" clId="{FBA96122-ED01-433D-8C37-68F51A2CEF11}" dt="2025-10-02T18:47:01.615" v="12" actId="20577"/>
          <ac:spMkLst>
            <pc:docMk/>
            <pc:sldMk cId="1378771123" sldId="708"/>
            <ac:spMk id="3" creationId="{D834C2F2-9E14-A819-0D44-D65C69B48637}"/>
          </ac:spMkLst>
        </pc:spChg>
        <pc:spChg chg="mod">
          <ac:chgData name="Johan Westervall" userId="08b23234-fb74-4837-85b7-838324e81ea3" providerId="ADAL" clId="{FBA96122-ED01-433D-8C37-68F51A2CEF11}" dt="2025-10-02T18:47:39.089" v="55" actId="20577"/>
          <ac:spMkLst>
            <pc:docMk/>
            <pc:sldMk cId="1378771123" sldId="708"/>
            <ac:spMk id="5" creationId="{F02F7091-8AB7-836A-3B2C-AD9E58E5FF91}"/>
          </ac:spMkLst>
        </pc:spChg>
        <pc:spChg chg="mod">
          <ac:chgData name="Johan Westervall" userId="08b23234-fb74-4837-85b7-838324e81ea3" providerId="ADAL" clId="{FBA96122-ED01-433D-8C37-68F51A2CEF11}" dt="2025-10-02T18:46:23.876" v="2" actId="21"/>
          <ac:spMkLst>
            <pc:docMk/>
            <pc:sldMk cId="1378771123" sldId="708"/>
            <ac:spMk id="8" creationId="{B922982D-1DAA-F695-51C7-57C21FBDD911}"/>
          </ac:spMkLst>
        </pc:spChg>
      </pc:sldChg>
      <pc:sldChg chg="modSp mod">
        <pc:chgData name="Johan Westervall" userId="08b23234-fb74-4837-85b7-838324e81ea3" providerId="ADAL" clId="{FBA96122-ED01-433D-8C37-68F51A2CEF11}" dt="2025-10-02T18:56:48.050" v="353" actId="20577"/>
        <pc:sldMkLst>
          <pc:docMk/>
          <pc:sldMk cId="4121469142" sldId="709"/>
        </pc:sldMkLst>
        <pc:spChg chg="mod">
          <ac:chgData name="Johan Westervall" userId="08b23234-fb74-4837-85b7-838324e81ea3" providerId="ADAL" clId="{FBA96122-ED01-433D-8C37-68F51A2CEF11}" dt="2025-10-02T18:56:48.050" v="353" actId="20577"/>
          <ac:spMkLst>
            <pc:docMk/>
            <pc:sldMk cId="4121469142" sldId="709"/>
            <ac:spMk id="3" creationId="{7DC5EB43-ABC9-0D08-842C-5D2309AF6FD8}"/>
          </ac:spMkLst>
        </pc:spChg>
        <pc:spChg chg="mod">
          <ac:chgData name="Johan Westervall" userId="08b23234-fb74-4837-85b7-838324e81ea3" providerId="ADAL" clId="{FBA96122-ED01-433D-8C37-68F51A2CEF11}" dt="2025-10-02T18:55:51.316" v="349" actId="20577"/>
          <ac:spMkLst>
            <pc:docMk/>
            <pc:sldMk cId="4121469142" sldId="709"/>
            <ac:spMk id="5" creationId="{1C3490EC-DD51-0BB6-21F1-0E907CB389BC}"/>
          </ac:spMkLst>
        </pc:spChg>
      </pc:sldChg>
      <pc:sldChg chg="modSp mod">
        <pc:chgData name="Johan Westervall" userId="08b23234-fb74-4837-85b7-838324e81ea3" providerId="ADAL" clId="{FBA96122-ED01-433D-8C37-68F51A2CEF11}" dt="2025-10-02T18:55:28.658" v="263" actId="20577"/>
        <pc:sldMkLst>
          <pc:docMk/>
          <pc:sldMk cId="1889361928" sldId="713"/>
        </pc:sldMkLst>
        <pc:spChg chg="mod">
          <ac:chgData name="Johan Westervall" userId="08b23234-fb74-4837-85b7-838324e81ea3" providerId="ADAL" clId="{FBA96122-ED01-433D-8C37-68F51A2CEF11}" dt="2025-10-02T18:55:28.658" v="263" actId="20577"/>
          <ac:spMkLst>
            <pc:docMk/>
            <pc:sldMk cId="1889361928" sldId="713"/>
            <ac:spMk id="5" creationId="{9727E7EA-B958-A40D-F71D-E578C2A0C5D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5" tIns="47778" rIns="95555" bIns="47778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sv-S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646" y="2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5" tIns="47778" rIns="95555" bIns="47778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endParaRPr lang="sv-SE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3108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5" tIns="47778" rIns="95555" bIns="47778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sv-SE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646" y="9433108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5" tIns="47778" rIns="95555" bIns="47778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7F6914E3-7543-4B95-9AF6-86178912FB70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41897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5" tIns="47778" rIns="95555" bIns="47778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18" y="2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5" tIns="47778" rIns="95555" bIns="47778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6125"/>
            <a:ext cx="6616700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935" y="4717416"/>
            <a:ext cx="4982633" cy="4469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5" tIns="47778" rIns="95555" bIns="477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4830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5" tIns="47778" rIns="95555" bIns="47778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18" y="9434830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5" tIns="47778" rIns="95555" bIns="47778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42AC9AE1-36C4-4F19-BE38-96591C690D2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808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941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En sida att avsluta presentationen med.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04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Jobba gärna med tvåfärgade rubriker för att få mer liv i sidan där det passar.</a:t>
            </a:r>
            <a:br>
              <a:rPr lang="sv-SE" dirty="0"/>
            </a:br>
            <a:r>
              <a:rPr lang="sv-SE" dirty="0"/>
              <a:t>Grundfärgen är vit, att färga en del av rubriken gul måste alltså göras manuellt.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265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E2109-F479-9CEC-097C-330EA8041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3D23F31-A27A-955B-38B0-D7D5EE91AE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E889632-0FB3-8492-0258-E044A9DDEE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AF1F6E7-8A17-000E-DBCA-760415FE97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367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A4838-981C-6827-9ACC-B39F2DA57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F701769-163C-EDD0-3A78-45FB27F25A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CD5EED1-8D1A-B1F4-23F5-2B39D9B919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7CEEF64-01EA-0F30-6B8C-8887F25CE8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169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2E320-8620-8D1B-13A7-23CDDBBE3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1823408-FA92-5BFA-C98B-E0F03AF6B9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2B9E6D9A-8FD6-A729-005D-4D1C9FCF3F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9B77140-E460-1E84-1CB9-78AED20014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852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D83A6-077E-6F65-1552-499EBF251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0843700-EF80-D507-7AB6-2CD3775988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D3BB0A4-FBFA-3BB3-20EA-C56285AF57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4C6BB49-1756-746C-339F-7F5BC9AEBE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47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67"/>
            <a:ext cx="12189849" cy="6857997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51B33BA3-209C-4A1D-B57B-C53B7EFB1D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078" y="5811926"/>
            <a:ext cx="1481330" cy="4309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våradig rubrik och innehåll - ljusg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639050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48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48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672D87E-ECAF-3041-9C92-94172B3A5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349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radig rubrik och innehåll - ljusgr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632650"/>
            <a:ext cx="7639050" cy="3300413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48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48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8251D35-04A3-4143-8277-3D9ADF7FDF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274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våradig rubrik och innehåll - ljusgr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639050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20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20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827E232-B642-F342-A417-01C8396C69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796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radig rubrik och innehåll - vi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632650"/>
            <a:ext cx="7639050" cy="3300413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20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20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FED85DF-A219-8246-AD68-4DE918BB81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21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våradig rubrik och innehåll - vi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639050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20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20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00F6452-DA8E-B146-9B41-5270F3339A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647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våradig rubrik och innehåll - ljusgr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639050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buFont typeface="Arial" panose="020B0604020202020204" pitchFamily="34" charset="0"/>
              <a:buChar char="–"/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20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F1890920-E1B1-7444-8B68-FA9AB0E12E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436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gram Bl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169500" y="857436"/>
            <a:ext cx="7639538" cy="167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100219"/>
            <a:ext cx="4165941" cy="3420488"/>
          </a:xfrm>
        </p:spPr>
        <p:txBody>
          <a:bodyPr/>
          <a:lstStyle>
            <a:lvl1pPr marL="342000" indent="-342000"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</a:defRPr>
            </a:lvl1pPr>
            <a:lvl2pPr marL="648000" indent="-284400">
              <a:spcBef>
                <a:spcPts val="0"/>
              </a:spcBef>
              <a:buFont typeface="Systemtypsnitt"/>
              <a:buChar char="–"/>
              <a:defRPr sz="1800" baseline="0">
                <a:solidFill>
                  <a:schemeClr val="tx1"/>
                </a:solidFill>
              </a:defRPr>
            </a:lvl2pPr>
            <a:lvl3pPr marL="828675" indent="-16510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836613" indent="19843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3" name="Platshållare för diagram 2">
            <a:extLst>
              <a:ext uri="{FF2B5EF4-FFF2-40B4-BE49-F238E27FC236}">
                <a16:creationId xmlns:a16="http://schemas.microsoft.com/office/drawing/2014/main" id="{49854C87-332A-924B-BB8C-D4AAF87F9B5B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007140" y="2083769"/>
            <a:ext cx="4075113" cy="3436938"/>
          </a:xfrm>
        </p:spPr>
        <p:txBody>
          <a:bodyPr/>
          <a:lstStyle>
            <a:lvl1pPr marL="342900" indent="-342900">
              <a:defRPr lang="sv-SE" sz="20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000" lvl="0" indent="-342000" algn="l" rtl="0" eaLnBrk="1" fontAlgn="base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v-SE"/>
              <a:t>Klicka på ikonen för att lägga till ett diagram</a:t>
            </a: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A9DD811-A68B-4F4E-95E1-94F9E806FD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518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gram G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169500" y="857436"/>
            <a:ext cx="7639538" cy="167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diagram 2">
            <a:extLst>
              <a:ext uri="{FF2B5EF4-FFF2-40B4-BE49-F238E27FC236}">
                <a16:creationId xmlns:a16="http://schemas.microsoft.com/office/drawing/2014/main" id="{49854C87-332A-924B-BB8C-D4AAF87F9B5B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007140" y="2083769"/>
            <a:ext cx="4075113" cy="3436938"/>
          </a:xfrm>
        </p:spPr>
        <p:txBody>
          <a:bodyPr/>
          <a:lstStyle>
            <a:lvl1pPr marL="342900" indent="-342900">
              <a:defRPr lang="sv-SE" sz="20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000" lvl="0" indent="-342000" algn="l" rtl="0" eaLnBrk="1" fontAlgn="base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v-SE"/>
              <a:t>Klicka på ikonen för att lägga till ett diagram</a:t>
            </a: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8177916-713D-784E-97D2-CA22A14DEA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  <p:sp>
        <p:nvSpPr>
          <p:cNvPr id="8" name="Platshållare för text 15">
            <a:extLst>
              <a:ext uri="{FF2B5EF4-FFF2-40B4-BE49-F238E27FC236}">
                <a16:creationId xmlns:a16="http://schemas.microsoft.com/office/drawing/2014/main" id="{D62B51AC-9B11-4906-B98F-AF336D1783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69988" y="2100219"/>
            <a:ext cx="4165941" cy="3420488"/>
          </a:xfrm>
        </p:spPr>
        <p:txBody>
          <a:bodyPr/>
          <a:lstStyle>
            <a:lvl1pPr marL="342000" indent="-342000"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</a:defRPr>
            </a:lvl1pPr>
            <a:lvl2pPr marL="648000" indent="-284400">
              <a:spcBef>
                <a:spcPts val="0"/>
              </a:spcBef>
              <a:buFont typeface="Systemtypsnitt"/>
              <a:buChar char="–"/>
              <a:defRPr sz="1800" baseline="0">
                <a:solidFill>
                  <a:schemeClr val="tx1"/>
                </a:solidFill>
              </a:defRPr>
            </a:lvl2pPr>
            <a:lvl3pPr marL="828675" indent="-16510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836613" indent="19843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1220763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gram Gr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169500" y="857436"/>
            <a:ext cx="7639538" cy="167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diagram 2">
            <a:extLst>
              <a:ext uri="{FF2B5EF4-FFF2-40B4-BE49-F238E27FC236}">
                <a16:creationId xmlns:a16="http://schemas.microsoft.com/office/drawing/2014/main" id="{49854C87-332A-924B-BB8C-D4AAF87F9B5B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007140" y="2083769"/>
            <a:ext cx="4075113" cy="3436938"/>
          </a:xfrm>
        </p:spPr>
        <p:txBody>
          <a:bodyPr/>
          <a:lstStyle>
            <a:lvl1pPr marL="342900" indent="-342900">
              <a:defRPr lang="sv-SE" sz="20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000" lvl="0" indent="-342000" algn="l" rtl="0" eaLnBrk="1" fontAlgn="base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v-SE"/>
              <a:t>Klicka på ikonen för att lägga till ett diagram</a:t>
            </a: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2092936-68C7-D44D-8464-9A51F2E875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  <p:sp>
        <p:nvSpPr>
          <p:cNvPr id="6" name="Platshållare för text 15">
            <a:extLst>
              <a:ext uri="{FF2B5EF4-FFF2-40B4-BE49-F238E27FC236}">
                <a16:creationId xmlns:a16="http://schemas.microsoft.com/office/drawing/2014/main" id="{72284F1B-630F-4AC4-A39D-E5FBBBB214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69988" y="2091994"/>
            <a:ext cx="4165941" cy="3420488"/>
          </a:xfrm>
        </p:spPr>
        <p:txBody>
          <a:bodyPr/>
          <a:lstStyle>
            <a:lvl1pPr marL="342000" indent="-342000"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</a:defRPr>
            </a:lvl1pPr>
            <a:lvl2pPr marL="648000" indent="-284400">
              <a:spcBef>
                <a:spcPts val="0"/>
              </a:spcBef>
              <a:buFont typeface="Systemtypsnitt"/>
              <a:buChar char="–"/>
              <a:defRPr sz="1800" baseline="0">
                <a:solidFill>
                  <a:schemeClr val="tx1"/>
                </a:solidFill>
              </a:defRPr>
            </a:lvl2pPr>
            <a:lvl3pPr marL="828675" indent="-16510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836613" indent="19843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21781489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gram Vi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169500" y="857436"/>
            <a:ext cx="7639538" cy="167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diagram 2">
            <a:extLst>
              <a:ext uri="{FF2B5EF4-FFF2-40B4-BE49-F238E27FC236}">
                <a16:creationId xmlns:a16="http://schemas.microsoft.com/office/drawing/2014/main" id="{49854C87-332A-924B-BB8C-D4AAF87F9B5B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007140" y="2083769"/>
            <a:ext cx="4075113" cy="3436938"/>
          </a:xfrm>
        </p:spPr>
        <p:txBody>
          <a:bodyPr/>
          <a:lstStyle>
            <a:lvl1pPr marL="342900" indent="-342900">
              <a:defRPr lang="sv-SE" sz="20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000" lvl="0" indent="-342000" algn="l" rtl="0" eaLnBrk="1" fontAlgn="base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v-SE"/>
              <a:t>Klicka på ikonen för att lägga till ett diagram</a:t>
            </a: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31DC9C30-3D5B-BC48-96A6-24B260B223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  <p:sp>
        <p:nvSpPr>
          <p:cNvPr id="6" name="Platshållare för text 15">
            <a:extLst>
              <a:ext uri="{FF2B5EF4-FFF2-40B4-BE49-F238E27FC236}">
                <a16:creationId xmlns:a16="http://schemas.microsoft.com/office/drawing/2014/main" id="{375167AE-461F-4B7D-93B1-3B064E523D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69988" y="2100219"/>
            <a:ext cx="4165941" cy="3420488"/>
          </a:xfrm>
        </p:spPr>
        <p:txBody>
          <a:bodyPr/>
          <a:lstStyle>
            <a:lvl1pPr marL="342000" indent="-342000"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</a:defRPr>
            </a:lvl1pPr>
            <a:lvl2pPr marL="648000" indent="-284400">
              <a:spcBef>
                <a:spcPts val="0"/>
              </a:spcBef>
              <a:buFont typeface="Systemtypsnitt"/>
              <a:buChar char="–"/>
              <a:defRPr sz="1800" baseline="0">
                <a:solidFill>
                  <a:schemeClr val="tx1"/>
                </a:solidFill>
              </a:defRPr>
            </a:lvl2pPr>
            <a:lvl3pPr marL="828675" indent="-16510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836613" indent="19843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1056144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49" cy="6857998"/>
          </a:xfrm>
          <a:prstGeom prst="rect">
            <a:avLst/>
          </a:prstGeom>
        </p:spPr>
      </p:pic>
      <p:sp>
        <p:nvSpPr>
          <p:cNvPr id="13" name="Rubrik 12">
            <a:extLst>
              <a:ext uri="{FF2B5EF4-FFF2-40B4-BE49-F238E27FC236}">
                <a16:creationId xmlns:a16="http://schemas.microsoft.com/office/drawing/2014/main" id="{6E7B29A3-67D6-4046-8E1C-374E76ADB1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6450" y="1568936"/>
            <a:ext cx="6508750" cy="1853714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</a:t>
            </a:r>
            <a:br>
              <a:rPr lang="sv-SE" dirty="0"/>
            </a:br>
            <a:r>
              <a:rPr lang="sv-SE" dirty="0"/>
              <a:t>att ändra mall för rubrikformat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63A17940-9FD4-4742-8F90-3802382A66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51556" y="548504"/>
            <a:ext cx="2616241" cy="896474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E1309894-A366-482D-B219-87E21AD86BC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078" y="5811926"/>
            <a:ext cx="1481330" cy="43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548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bildtext - Gul/ljusg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B6AF3D9-9CAE-2545-BCBC-82641F4ACB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22663" y="0"/>
            <a:ext cx="8669337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text 8">
            <a:extLst>
              <a:ext uri="{FF2B5EF4-FFF2-40B4-BE49-F238E27FC236}">
                <a16:creationId xmlns:a16="http://schemas.microsoft.com/office/drawing/2014/main" id="{BD17F49C-DDBB-A64E-9735-C76D227F49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5201" y="1724891"/>
            <a:ext cx="2004093" cy="4164434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>
                <a:solidFill>
                  <a:schemeClr val="accent2"/>
                </a:solidFill>
                <a:latin typeface="+mj-lt"/>
              </a:defRPr>
            </a:lvl1pPr>
            <a:lvl2pPr marL="252000" indent="-252000">
              <a:spcBef>
                <a:spcPts val="500"/>
              </a:spcBef>
              <a:buFont typeface="Wingdings" panose="05000000000000000000" pitchFamily="2" charset="2"/>
              <a:buChar char="§"/>
              <a:defRPr sz="2000">
                <a:solidFill>
                  <a:schemeClr val="accent2"/>
                </a:solidFill>
              </a:defRPr>
            </a:lvl2pPr>
            <a:lvl3pPr marL="0" indent="-228600">
              <a:buFont typeface="Arial" panose="020B0604020202020204" pitchFamily="34" charset="0"/>
              <a:buChar char="–"/>
              <a:defRPr sz="1600">
                <a:solidFill>
                  <a:schemeClr val="accent2"/>
                </a:solidFill>
              </a:defRPr>
            </a:lvl3pPr>
            <a:lvl4pPr marL="0" indent="0">
              <a:buNone/>
              <a:defRPr sz="1400">
                <a:solidFill>
                  <a:schemeClr val="accent2"/>
                </a:solidFill>
              </a:defRPr>
            </a:lvl4pPr>
            <a:lvl5pPr marL="1800000"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D2546E5-6AC1-9E42-8E23-08C6A06CA5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302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bildtext – SkidBlå/ljusbl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B6AF3D9-9CAE-2545-BCBC-82641F4ACB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22663" y="0"/>
            <a:ext cx="8669337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F6901459-91D7-9C48-AF68-F7367951BB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5201" y="1724891"/>
            <a:ext cx="2004093" cy="4164434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252000" indent="-252000">
              <a:spcBef>
                <a:spcPts val="500"/>
              </a:spcBef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</a:defRPr>
            </a:lvl2pPr>
            <a:lvl3pPr marL="57150" indent="-285750">
              <a:defRPr lang="sv-SE" sz="1600" dirty="0">
                <a:solidFill>
                  <a:schemeClr val="bg1"/>
                </a:solidFill>
                <a:latin typeface="+mn-lt"/>
                <a:ea typeface="+mn-ea"/>
              </a:defRPr>
            </a:lvl3pPr>
            <a:lvl4pPr marL="0" indent="0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4pPr>
            <a:lvl5pPr marL="1800000"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marL="0" lvl="2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</a:pPr>
            <a:r>
              <a:rPr lang="sv-SE" dirty="0"/>
              <a:t>Nivå tre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BB7DFB6-2524-924E-B25A-7DDE498F7C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ild med bildtext – SkidBlå/Vi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B6AF3D9-9CAE-2545-BCBC-82641F4ACB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22663" y="0"/>
            <a:ext cx="8669337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F6901459-91D7-9C48-AF68-F7367951BB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5201" y="1724891"/>
            <a:ext cx="2004093" cy="4164434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252000" indent="-252000">
              <a:spcBef>
                <a:spcPts val="500"/>
              </a:spcBef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</a:defRPr>
            </a:lvl2pPr>
            <a:lvl3pPr marL="252000" indent="-252000">
              <a:defRPr sz="1600">
                <a:solidFill>
                  <a:schemeClr val="bg1"/>
                </a:solidFill>
              </a:defRPr>
            </a:lvl3pPr>
            <a:lvl4pPr marL="0" indent="0">
              <a:buNone/>
              <a:defRPr sz="1400">
                <a:solidFill>
                  <a:schemeClr val="bg1"/>
                </a:solidFill>
              </a:defRPr>
            </a:lvl4pPr>
            <a:lvl5pPr marL="1800000"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04C184E-FF83-DF45-81BC-1BEEB9B450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7120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, text och BILD 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657855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6CA7CE4-3EF3-FF43-9E5D-5B8514E1BD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24813" y="0"/>
            <a:ext cx="4167187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469BEB8-38DA-2B42-A261-180465994F9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  <p:sp>
        <p:nvSpPr>
          <p:cNvPr id="8" name="Platshållare för text 15">
            <a:extLst>
              <a:ext uri="{FF2B5EF4-FFF2-40B4-BE49-F238E27FC236}">
                <a16:creationId xmlns:a16="http://schemas.microsoft.com/office/drawing/2014/main" id="{84FB9438-0919-4A14-9A25-5D24A29EC4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793537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defRPr sz="2800">
                <a:solidFill>
                  <a:schemeClr val="bg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bg1"/>
                </a:solidFill>
              </a:defRPr>
            </a:lvl2pPr>
            <a:lvl3pPr marL="864000" indent="-208800">
              <a:spcBef>
                <a:spcPts val="200"/>
              </a:spcBef>
              <a:defRPr sz="2000">
                <a:solidFill>
                  <a:schemeClr val="bg1"/>
                </a:solidFill>
              </a:defRPr>
            </a:lvl3pPr>
            <a:lvl4pPr marL="1080000" indent="-201600">
              <a:spcBef>
                <a:spcPts val="200"/>
              </a:spcBef>
              <a:defRPr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17450898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bakgrund mö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8" y="1365736"/>
            <a:ext cx="779374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793537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defRPr sz="2800">
                <a:solidFill>
                  <a:schemeClr val="bg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bg1"/>
                </a:solidFill>
              </a:defRPr>
            </a:lvl2pPr>
            <a:lvl3pPr marL="864000" indent="-208800">
              <a:spcBef>
                <a:spcPts val="200"/>
              </a:spcBef>
              <a:defRPr sz="2000">
                <a:solidFill>
                  <a:schemeClr val="bg1"/>
                </a:solidFill>
              </a:defRPr>
            </a:lvl3pPr>
            <a:lvl4pPr marL="1080000" indent="-201600">
              <a:spcBef>
                <a:spcPts val="200"/>
              </a:spcBef>
              <a:defRPr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D65E1E6-D81C-814F-8C82-23AC6752FE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3100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bakgrund ljusa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8" y="1365736"/>
            <a:ext cx="779374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92FB9A83-6A2A-9845-95F9-CCAFCF3772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3"/>
          </a:xfrm>
          <a:prstGeom prst="rect">
            <a:avLst/>
          </a:prstGeom>
        </p:spPr>
      </p:pic>
      <p:sp>
        <p:nvSpPr>
          <p:cNvPr id="5" name="Platshållare för text 15">
            <a:extLst>
              <a:ext uri="{FF2B5EF4-FFF2-40B4-BE49-F238E27FC236}">
                <a16:creationId xmlns:a16="http://schemas.microsoft.com/office/drawing/2014/main" id="{EE8A2697-1541-4F07-835F-D2645194E1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69988" y="2992580"/>
            <a:ext cx="7793537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defRPr sz="2800">
                <a:solidFill>
                  <a:schemeClr val="bg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bg1"/>
                </a:solidFill>
              </a:defRPr>
            </a:lvl2pPr>
            <a:lvl3pPr marL="864000" indent="-208800">
              <a:spcBef>
                <a:spcPts val="200"/>
              </a:spcBef>
              <a:defRPr sz="2000">
                <a:solidFill>
                  <a:schemeClr val="bg1"/>
                </a:solidFill>
              </a:defRPr>
            </a:lvl3pPr>
            <a:lvl4pPr marL="1080000" indent="-201600">
              <a:spcBef>
                <a:spcPts val="200"/>
              </a:spcBef>
              <a:defRPr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38184990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mnsky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04284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utr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3D950DCA-2A52-EE43-8491-DA30DD9CA0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350" y="2652348"/>
            <a:ext cx="4558338" cy="155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88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rubrik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5E725238-4DE5-4D4B-AC56-73569E4AC2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3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0B9F619-39A7-A548-BB1E-5C354D9BB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904" y="2115131"/>
            <a:ext cx="7639538" cy="1851852"/>
          </a:xfrm>
        </p:spPr>
        <p:txBody>
          <a:bodyPr anchor="t" anchorCtr="0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38615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rubrik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076683" y="2722343"/>
            <a:ext cx="779374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8000">
                <a:solidFill>
                  <a:schemeClr val="bg2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626CF8D8-8654-4B87-BFB6-34AB9BF41367}"/>
              </a:ext>
            </a:extLst>
          </p:cNvPr>
          <p:cNvSpPr/>
          <p:nvPr userDrawn="1"/>
        </p:nvSpPr>
        <p:spPr bwMode="auto">
          <a:xfrm>
            <a:off x="0" y="0"/>
            <a:ext cx="531628" cy="3359888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8F3AEFB-0DCD-4B17-8B01-7DE1EF082A43}"/>
              </a:ext>
            </a:extLst>
          </p:cNvPr>
          <p:cNvSpPr/>
          <p:nvPr userDrawn="1"/>
        </p:nvSpPr>
        <p:spPr bwMode="auto">
          <a:xfrm>
            <a:off x="11546958" y="6198781"/>
            <a:ext cx="645042" cy="65921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>
              <a:ln>
                <a:noFill/>
              </a:ln>
              <a:solidFill>
                <a:schemeClr val="accent3"/>
              </a:solidFill>
              <a:effectLst/>
              <a:latin typeface="Arial" charset="0"/>
              <a:ea typeface="ＭＳ Ｐゴシック" pitchFamily="16" charset="-128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6D051AF-E82F-465F-BC31-2F5FA7A96F65}"/>
              </a:ext>
            </a:extLst>
          </p:cNvPr>
          <p:cNvSpPr/>
          <p:nvPr userDrawn="1"/>
        </p:nvSpPr>
        <p:spPr bwMode="auto">
          <a:xfrm>
            <a:off x="11823404" y="4306186"/>
            <a:ext cx="368595" cy="1892595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Arial" charset="0"/>
              <a:ea typeface="ＭＳ Ｐゴシック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6091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radig-rubrik och innehåll - mellanbl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632650"/>
            <a:ext cx="7639050" cy="3300413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bg2"/>
              </a:buClr>
              <a:defRPr sz="2800">
                <a:solidFill>
                  <a:schemeClr val="bg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bg1"/>
                </a:solidFill>
              </a:defRPr>
            </a:lvl2pPr>
            <a:lvl3pPr marL="863600" indent="-207963">
              <a:spcBef>
                <a:spcPts val="48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1079500" indent="-200025">
              <a:spcBef>
                <a:spcPts val="480"/>
              </a:spcBef>
              <a:buFont typeface="Systemtypsnitt"/>
              <a:buChar char="–"/>
              <a:defRPr sz="1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F32B220-AB79-BE4C-94C2-FAC88B1376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105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våradig rubrik och innehåll - mellanbl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639050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defRPr sz="2800">
                <a:solidFill>
                  <a:schemeClr val="bg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bg1"/>
                </a:solidFill>
              </a:defRPr>
            </a:lvl2pPr>
            <a:lvl3pPr marL="864000" indent="-208800">
              <a:spcBef>
                <a:spcPts val="480"/>
              </a:spcBef>
              <a:defRPr lang="sv-SE" sz="2000" dirty="0">
                <a:solidFill>
                  <a:schemeClr val="bg1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480"/>
              </a:spcBef>
              <a:buFont typeface="Systemtypsnitt"/>
              <a:buChar char="–"/>
              <a:defRPr lang="sv-SE" sz="1400" dirty="0">
                <a:solidFill>
                  <a:schemeClr val="bg1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bg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8C9DD053-1321-3845-8813-1CA358D097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199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radig rubrik och innehåll - ljusbl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632650"/>
            <a:ext cx="7639050" cy="3300413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48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48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7A3ABBF-0DA8-4347-968F-E825510934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673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våradig rubrik och innehåll - ljusbl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639050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48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480"/>
              </a:spcBef>
              <a:defRPr lang="sv-SE" sz="1400" dirty="0">
                <a:solidFill>
                  <a:schemeClr val="tx1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D02CF4E-26A3-9B47-A773-23EA1F461D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60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radig rubrik och innehåll - ljusg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632650"/>
            <a:ext cx="7639050" cy="3300413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>
              <a:spcBef>
                <a:spcPts val="48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>
              <a:spcBef>
                <a:spcPts val="48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>
              <a:spcBef>
                <a:spcPts val="0"/>
              </a:spcBef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8729CE8-1233-DD46-890B-2D1D875285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2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18AD1BFC-8AB8-4A70-8070-D604DC172D7F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2904" y="2661136"/>
            <a:ext cx="7639538" cy="322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1162904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C81CC6B-DC4D-A44F-822F-A9DE020A209C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9" r:id="rId2"/>
    <p:sldLayoutId id="2147483657" r:id="rId3"/>
    <p:sldLayoutId id="2147483683" r:id="rId4"/>
    <p:sldLayoutId id="2147483659" r:id="rId5"/>
    <p:sldLayoutId id="2147483662" r:id="rId6"/>
    <p:sldLayoutId id="2147483664" r:id="rId7"/>
    <p:sldLayoutId id="2147483663" r:id="rId8"/>
    <p:sldLayoutId id="2147483665" r:id="rId9"/>
    <p:sldLayoutId id="2147483666" r:id="rId10"/>
    <p:sldLayoutId id="2147483668" r:id="rId11"/>
    <p:sldLayoutId id="2147483667" r:id="rId12"/>
    <p:sldLayoutId id="2147483679" r:id="rId13"/>
    <p:sldLayoutId id="2147483680" r:id="rId14"/>
    <p:sldLayoutId id="2147483678" r:id="rId15"/>
    <p:sldLayoutId id="2147483673" r:id="rId16"/>
    <p:sldLayoutId id="2147483686" r:id="rId17"/>
    <p:sldLayoutId id="2147483674" r:id="rId18"/>
    <p:sldLayoutId id="2147483681" r:id="rId19"/>
    <p:sldLayoutId id="2147483669" r:id="rId20"/>
    <p:sldLayoutId id="2147483655" r:id="rId21"/>
    <p:sldLayoutId id="2147483682" r:id="rId22"/>
    <p:sldLayoutId id="2147483675" r:id="rId23"/>
    <p:sldLayoutId id="2147483677" r:id="rId24"/>
    <p:sldLayoutId id="2147483676" r:id="rId25"/>
    <p:sldLayoutId id="2147483684" r:id="rId26"/>
    <p:sldLayoutId id="2147483685" r:id="rId27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5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lnSpc>
          <a:spcPct val="110000"/>
        </a:lnSpc>
        <a:spcBef>
          <a:spcPct val="20000"/>
        </a:spcBef>
        <a:spcAft>
          <a:spcPct val="20000"/>
        </a:spcAft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8000" indent="-285750" algn="l" rtl="0" eaLnBrk="1" fontAlgn="base" hangingPunct="1">
        <a:spcBef>
          <a:spcPts val="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  <a:ea typeface="+mn-ea"/>
        </a:defRPr>
      </a:lvl2pPr>
      <a:lvl3pPr marL="864000" indent="-2088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201600" algn="l" rtl="0" eaLnBrk="1" fontAlgn="base" hangingPunct="1">
        <a:spcBef>
          <a:spcPts val="48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630238" indent="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2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jpe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9F292-1F89-7CCF-721A-5E3580DE1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7E8061-8531-FA0A-F53A-21A6800F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570" y="256500"/>
            <a:ext cx="7639538" cy="1143000"/>
          </a:xfrm>
        </p:spPr>
        <p:txBody>
          <a:bodyPr/>
          <a:lstStyle/>
          <a:p>
            <a:r>
              <a:rPr lang="sv-SE" sz="4000" dirty="0"/>
              <a:t>           Banskiss </a:t>
            </a:r>
            <a:r>
              <a:rPr lang="sv-SE" sz="4000" dirty="0" err="1"/>
              <a:t>skicross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52525D5-9F33-DC0A-4765-CDE0347815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Bildobjekt 3" descr="En bild som visar logotyp, symbol, Teckensnitt, Varumärke&#10;&#10;AI-genererat innehåll kan vara felaktigt.">
            <a:extLst>
              <a:ext uri="{FF2B5EF4-FFF2-40B4-BE49-F238E27FC236}">
                <a16:creationId xmlns:a16="http://schemas.microsoft.com/office/drawing/2014/main" id="{AB6DECD7-A05C-3E14-2465-F3A6E19987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650" y="0"/>
            <a:ext cx="664551" cy="82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3296B999-AD37-DB00-16B4-EEC7BFF0E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134" y="0"/>
            <a:ext cx="828000" cy="828000"/>
          </a:xfrm>
          <a:prstGeom prst="rect">
            <a:avLst/>
          </a:prstGeom>
        </p:spPr>
      </p:pic>
      <p:pic>
        <p:nvPicPr>
          <p:cNvPr id="18" name="Bildobjekt 17" descr="En bild som visar text, karta, skärmbild&#10;&#10;AI-genererat innehåll kan vara felaktigt.">
            <a:extLst>
              <a:ext uri="{FF2B5EF4-FFF2-40B4-BE49-F238E27FC236}">
                <a16:creationId xmlns:a16="http://schemas.microsoft.com/office/drawing/2014/main" id="{3FB5CC0F-0DD0-4ED1-14D3-42891D63B9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585" y="1312392"/>
            <a:ext cx="4738084" cy="461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584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92A8F-8B3C-9468-006C-B7E40E5E3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A54675-0E21-602B-DE64-712B01E22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570" y="256500"/>
            <a:ext cx="7639538" cy="1143000"/>
          </a:xfrm>
        </p:spPr>
        <p:txBody>
          <a:bodyPr/>
          <a:lstStyle/>
          <a:p>
            <a:r>
              <a:rPr lang="sv-SE" sz="4000" dirty="0"/>
              <a:t>             Banskiss sprint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7B50FF-0952-DF8A-0923-EAA16C6083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Bildobjekt 3" descr="En bild som visar logotyp, symbol, Teckensnitt, Varumärke&#10;&#10;AI-genererat innehåll kan vara felaktigt.">
            <a:extLst>
              <a:ext uri="{FF2B5EF4-FFF2-40B4-BE49-F238E27FC236}">
                <a16:creationId xmlns:a16="http://schemas.microsoft.com/office/drawing/2014/main" id="{C884FE1F-23CE-D0DF-B802-5A7B6FFAE9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650" y="0"/>
            <a:ext cx="664551" cy="82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921D643F-1DFA-68EC-C4A6-C0E120310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134" y="0"/>
            <a:ext cx="828000" cy="828000"/>
          </a:xfrm>
          <a:prstGeom prst="rect">
            <a:avLst/>
          </a:prstGeom>
        </p:spPr>
      </p:pic>
      <p:pic>
        <p:nvPicPr>
          <p:cNvPr id="16" name="Bildobjekt 15" descr="En bild som visar karta, text, skärmbild">
            <a:extLst>
              <a:ext uri="{FF2B5EF4-FFF2-40B4-BE49-F238E27FC236}">
                <a16:creationId xmlns:a16="http://schemas.microsoft.com/office/drawing/2014/main" id="{482CFA50-0B2E-B284-FE49-0C2B3ADFAC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610" y="1293807"/>
            <a:ext cx="4785323" cy="463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242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4B3D1-6B5C-48B1-FC47-DEEB4F306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AD8236-0CC1-2174-CF2A-DB26FA406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 err="1"/>
              <a:t>Paraklass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DC5EB43-ABC9-0D08-842C-5D2309AF6F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83635" y="1090453"/>
            <a:ext cx="8124138" cy="5501416"/>
          </a:xfrm>
        </p:spPr>
        <p:txBody>
          <a:bodyPr/>
          <a:lstStyle/>
          <a:p>
            <a:pPr>
              <a:buFont typeface="Calibri" panose="05000000000000000000" pitchFamily="2" charset="2"/>
              <a:buChar char="-"/>
            </a:pPr>
            <a:r>
              <a:rPr lang="sv-SE" sz="1600" dirty="0">
                <a:cs typeface="Arial"/>
              </a:rPr>
              <a:t>Tar vid efter Vårby</a:t>
            </a:r>
          </a:p>
          <a:p>
            <a:pPr>
              <a:buFont typeface="Calibri" panose="05000000000000000000" pitchFamily="2" charset="2"/>
              <a:buChar char="-"/>
            </a:pPr>
            <a:r>
              <a:rPr lang="sv-SE" sz="1600" dirty="0">
                <a:cs typeface="Arial"/>
              </a:rPr>
              <a:t>Arrangemang i samverkan med parasportförbundet</a:t>
            </a:r>
          </a:p>
          <a:p>
            <a:pPr>
              <a:buFont typeface="Calibri" panose="05000000000000000000" pitchFamily="2" charset="2"/>
              <a:buChar char="-"/>
            </a:pPr>
            <a:r>
              <a:rPr lang="sv-SE" sz="1600" dirty="0">
                <a:cs typeface="Arial"/>
              </a:rPr>
              <a:t>Invertering av antalet deltagare/ distrikt</a:t>
            </a:r>
          </a:p>
          <a:p>
            <a:pPr>
              <a:buFont typeface="Calibri" panose="05000000000000000000" pitchFamily="2" charset="2"/>
              <a:buChar char="-"/>
            </a:pPr>
            <a:r>
              <a:rPr lang="sv-SE" sz="1600" dirty="0">
                <a:cs typeface="Arial"/>
              </a:rPr>
              <a:t>Behov av anpassade boenden?</a:t>
            </a:r>
          </a:p>
        </p:txBody>
      </p:sp>
      <p:sp>
        <p:nvSpPr>
          <p:cNvPr id="5" name="Platshållare för sidfot 7">
            <a:extLst>
              <a:ext uri="{FF2B5EF4-FFF2-40B4-BE49-F238E27FC236}">
                <a16:creationId xmlns:a16="http://schemas.microsoft.com/office/drawing/2014/main" id="{1C3490EC-DD51-0BB6-21F1-0E907CB389BC}"/>
              </a:ext>
            </a:extLst>
          </p:cNvPr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pitchFamily="16" charset="-128"/>
              <a:cs typeface="+mn-cs"/>
            </a:endParaRPr>
          </a:p>
        </p:txBody>
      </p:sp>
      <p:pic>
        <p:nvPicPr>
          <p:cNvPr id="6" name="Bildobjekt 5" descr="En bild som visar logotyp, symbol, Teckensnitt, Varumärke&#10;&#10;AI-genererat innehåll kan vara felaktigt.">
            <a:extLst>
              <a:ext uri="{FF2B5EF4-FFF2-40B4-BE49-F238E27FC236}">
                <a16:creationId xmlns:a16="http://schemas.microsoft.com/office/drawing/2014/main" id="{D90A8B9B-DECD-DC17-3754-C66EB3FC33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650" y="0"/>
            <a:ext cx="664551" cy="82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1A4668A6-4534-0261-D10A-6A7364711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9134" y="0"/>
            <a:ext cx="828000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469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261BE-018E-FD6B-B80A-E97C22FB4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04BEB2-BD74-4E72-5EAB-E722D1692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Datum för anmälan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507A602-99A8-EDF8-4966-FA79A38CB8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83635" y="1090453"/>
            <a:ext cx="8124138" cy="5501416"/>
          </a:xfrm>
        </p:spPr>
        <p:txBody>
          <a:bodyPr/>
          <a:lstStyle/>
          <a:p>
            <a:pPr>
              <a:buFont typeface="Calibri" panose="05000000000000000000" pitchFamily="2" charset="2"/>
              <a:buChar char="-"/>
            </a:pPr>
            <a:r>
              <a:rPr lang="sv-SE" sz="2000" dirty="0">
                <a:cs typeface="Arial"/>
              </a:rPr>
              <a:t>Preliminär anmälan 26 januari</a:t>
            </a:r>
          </a:p>
          <a:p>
            <a:pPr>
              <a:buFont typeface="Calibri" panose="05000000000000000000" pitchFamily="2" charset="2"/>
              <a:buChar char="-"/>
            </a:pPr>
            <a:r>
              <a:rPr lang="sv-SE" sz="2000" dirty="0">
                <a:cs typeface="Arial"/>
              </a:rPr>
              <a:t>Definitiv anmälan 9 feb</a:t>
            </a:r>
          </a:p>
        </p:txBody>
      </p:sp>
      <p:sp>
        <p:nvSpPr>
          <p:cNvPr id="5" name="Platshållare för sidfot 7">
            <a:extLst>
              <a:ext uri="{FF2B5EF4-FFF2-40B4-BE49-F238E27FC236}">
                <a16:creationId xmlns:a16="http://schemas.microsoft.com/office/drawing/2014/main" id="{9727E7EA-B958-A40D-F71D-E578C2A0C5D9}"/>
              </a:ext>
            </a:extLst>
          </p:cNvPr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pitchFamily="16" charset="-128"/>
              <a:cs typeface="+mn-cs"/>
            </a:endParaRPr>
          </a:p>
        </p:txBody>
      </p:sp>
      <p:pic>
        <p:nvPicPr>
          <p:cNvPr id="6" name="Bildobjekt 5" descr="En bild som visar logotyp, symbol, Teckensnitt, Varumärke&#10;&#10;AI-genererat innehåll kan vara felaktigt.">
            <a:extLst>
              <a:ext uri="{FF2B5EF4-FFF2-40B4-BE49-F238E27FC236}">
                <a16:creationId xmlns:a16="http://schemas.microsoft.com/office/drawing/2014/main" id="{97A4E8BD-0B44-D4B2-B6C1-14E59AEA10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650" y="0"/>
            <a:ext cx="664551" cy="82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8BA4B0C7-D486-9AF5-99CF-F32A4DEC00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9134" y="0"/>
            <a:ext cx="828000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361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Utmaningar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pitchFamily="16" charset="-128"/>
              <a:cs typeface="+mn-cs"/>
            </a:endParaRPr>
          </a:p>
        </p:txBody>
      </p:sp>
      <p:sp>
        <p:nvSpPr>
          <p:cNvPr id="7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224578" y="1190764"/>
            <a:ext cx="7550932" cy="412299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Font typeface="Calibri" panose="05000000000000000000" pitchFamily="2" charset="2"/>
              <a:buChar char="-"/>
            </a:pPr>
            <a:r>
              <a:rPr lang="sv-SE" sz="1600" dirty="0"/>
              <a:t>Behålla ungdomarna på arenan</a:t>
            </a:r>
            <a:endParaRPr lang="sv-SE" dirty="0"/>
          </a:p>
          <a:p>
            <a:pPr>
              <a:lnSpc>
                <a:spcPct val="150000"/>
              </a:lnSpc>
              <a:spcBef>
                <a:spcPts val="0"/>
              </a:spcBef>
              <a:buFont typeface="Calibri" panose="05000000000000000000" pitchFamily="2" charset="2"/>
              <a:buChar char="-"/>
            </a:pPr>
            <a:r>
              <a:rPr lang="sv-SE" sz="1600" dirty="0"/>
              <a:t>Tajt</a:t>
            </a:r>
            <a:r>
              <a:rPr lang="sv-SE" sz="1600" dirty="0">
                <a:cs typeface="Arial"/>
              </a:rPr>
              <a:t> tidsschema, framförallt matsal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Calibri" panose="05000000000000000000" pitchFamily="2" charset="2"/>
              <a:buChar char="-"/>
            </a:pPr>
            <a:r>
              <a:rPr lang="sv-SE" sz="1600" dirty="0">
                <a:cs typeface="Arial"/>
              </a:rPr>
              <a:t>Hålla ordning och undvika skadegörelse i lånade lokaler</a:t>
            </a:r>
          </a:p>
        </p:txBody>
      </p:sp>
      <p:pic>
        <p:nvPicPr>
          <p:cNvPr id="6" name="Bildobjekt 5" descr="En bild som visar logotyp, symbol, Teckensnitt, Varumärke&#10;&#10;AI-genererat innehåll kan vara felaktigt.">
            <a:extLst>
              <a:ext uri="{FF2B5EF4-FFF2-40B4-BE49-F238E27FC236}">
                <a16:creationId xmlns:a16="http://schemas.microsoft.com/office/drawing/2014/main" id="{A5E5633B-89FB-B939-6192-CAFDB415B4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650" y="0"/>
            <a:ext cx="664551" cy="828000"/>
          </a:xfrm>
          <a:prstGeom prst="rect">
            <a:avLst/>
          </a:prstGeom>
        </p:spPr>
      </p:pic>
      <p:pic>
        <p:nvPicPr>
          <p:cNvPr id="9" name="Bildobjekt 8" descr="En bild som visar emblem, symbol, logotyp, Varumärke&#10;&#10;AI-genererat innehåll kan vara felaktigt.">
            <a:extLst>
              <a:ext uri="{FF2B5EF4-FFF2-40B4-BE49-F238E27FC236}">
                <a16:creationId xmlns:a16="http://schemas.microsoft.com/office/drawing/2014/main" id="{4C962983-78CA-DE28-5157-0A55C32734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9134" y="0"/>
            <a:ext cx="828000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30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255595" y="2722343"/>
            <a:ext cx="8614836" cy="1143000"/>
          </a:xfrm>
        </p:spPr>
        <p:txBody>
          <a:bodyPr/>
          <a:lstStyle/>
          <a:p>
            <a:pPr algn="ctr"/>
            <a:r>
              <a:rPr lang="sv-SE" dirty="0"/>
              <a:t>Tack för att ni lyssnat. </a:t>
            </a:r>
            <a:br>
              <a:rPr lang="sv-SE" dirty="0"/>
            </a:br>
            <a:endParaRPr lang="sv-SE" dirty="0"/>
          </a:p>
        </p:txBody>
      </p:sp>
      <p:pic>
        <p:nvPicPr>
          <p:cNvPr id="4" name="Bildobjekt 3" descr="En bild som visar logotyp, symbol, Teckensnitt, Varumärke&#10;&#10;AI-genererat innehåll kan vara felaktigt.">
            <a:extLst>
              <a:ext uri="{FF2B5EF4-FFF2-40B4-BE49-F238E27FC236}">
                <a16:creationId xmlns:a16="http://schemas.microsoft.com/office/drawing/2014/main" id="{1BEF43C8-E172-3007-4D96-A33D6E2013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864" y="1726758"/>
            <a:ext cx="664551" cy="82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0AF63282-E7B8-80A1-7716-F08A88BF8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2078" y="1726758"/>
            <a:ext cx="828000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271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585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>
          <a:xfrm>
            <a:off x="438724" y="2110702"/>
            <a:ext cx="4813582" cy="1678100"/>
          </a:xfrm>
        </p:spPr>
        <p:txBody>
          <a:bodyPr/>
          <a:lstStyle/>
          <a:p>
            <a:r>
              <a:rPr lang="sv-SE" sz="3600" dirty="0" err="1"/>
              <a:t>Skiteam</a:t>
            </a:r>
            <a:r>
              <a:rPr lang="sv-SE" sz="3600" dirty="0"/>
              <a:t> </a:t>
            </a:r>
            <a:r>
              <a:rPr lang="sv-SE" sz="3600" dirty="0" err="1"/>
              <a:t>ungdomscup</a:t>
            </a:r>
            <a:br>
              <a:rPr lang="sv-SE" sz="3600" dirty="0"/>
            </a:br>
            <a:r>
              <a:rPr lang="sv-SE" sz="3600" dirty="0"/>
              <a:t>järpen 6-8 mars 2026</a:t>
            </a:r>
          </a:p>
        </p:txBody>
      </p:sp>
      <p:sp>
        <p:nvSpPr>
          <p:cNvPr id="9" name="Underrubrik 8"/>
          <p:cNvSpPr txBox="1">
            <a:spLocks/>
          </p:cNvSpPr>
          <p:nvPr/>
        </p:nvSpPr>
        <p:spPr>
          <a:xfrm>
            <a:off x="1963633" y="5674304"/>
            <a:ext cx="6027737" cy="51402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8000" indent="-285750" algn="l" rtl="0" eaLnBrk="1" fontAlgn="base" hangingPunct="1">
              <a:spcBef>
                <a:spcPts val="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  <a:ea typeface="+mn-ea"/>
              </a:defRPr>
            </a:lvl2pPr>
            <a:lvl3pPr marL="864000" indent="-2088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201600" algn="l" rtl="0" eaLnBrk="1" fontAlgn="base" hangingPunct="1">
              <a:spcBef>
                <a:spcPts val="48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+mn-ea"/>
              </a:defRPr>
            </a:lvl4pPr>
            <a:lvl5pPr marL="630238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endParaRPr lang="sv-SE" kern="0" dirty="0">
              <a:solidFill>
                <a:schemeClr val="bg1"/>
              </a:solidFill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3985561" y="816180"/>
            <a:ext cx="1983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 </a:t>
            </a:r>
          </a:p>
          <a:p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2" name="Bildobjekt 1" descr="En bild som visar logotyp, symbol, Teckensnitt, Varumärke&#10;&#10;AI-genererat innehåll kan vara felaktigt.">
            <a:extLst>
              <a:ext uri="{FF2B5EF4-FFF2-40B4-BE49-F238E27FC236}">
                <a16:creationId xmlns:a16="http://schemas.microsoft.com/office/drawing/2014/main" id="{AA9738AC-50E9-4CCE-2409-BB074ABEF2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4850" y="402180"/>
            <a:ext cx="664551" cy="828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9BB83236-0802-EDBB-22E2-19C5470A8A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7930" y="402180"/>
            <a:ext cx="828000" cy="828000"/>
          </a:xfrm>
          <a:prstGeom prst="rect">
            <a:avLst/>
          </a:prstGeom>
        </p:spPr>
      </p:pic>
      <p:sp>
        <p:nvSpPr>
          <p:cNvPr id="4" name="AutoShape 2">
            <a:extLst>
              <a:ext uri="{FF2B5EF4-FFF2-40B4-BE49-F238E27FC236}">
                <a16:creationId xmlns:a16="http://schemas.microsoft.com/office/drawing/2014/main" id="{235B2FFA-5BBD-9AB3-8562-1BAEF535911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39D6F88-0A7E-EA02-D22D-92984B8E03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2737" y="2203833"/>
            <a:ext cx="3285344" cy="438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553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Vart är ni på väg?</a:t>
            </a:r>
            <a:r>
              <a:rPr lang="sv-SE" dirty="0"/>
              <a:t>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183635" y="1090453"/>
            <a:ext cx="8124138" cy="5501416"/>
          </a:xfrm>
        </p:spPr>
        <p:txBody>
          <a:bodyPr/>
          <a:lstStyle/>
          <a:p>
            <a:pPr>
              <a:buNone/>
            </a:pPr>
            <a:endParaRPr lang="sv-SE" sz="1600" dirty="0"/>
          </a:p>
        </p:txBody>
      </p:sp>
      <p:pic>
        <p:nvPicPr>
          <p:cNvPr id="6" name="Bildobjekt 5" descr="En bild som visar logotyp, symbol, Teckensnitt, Varumärke&#10;&#10;AI-genererat innehåll kan vara felaktigt.">
            <a:extLst>
              <a:ext uri="{FF2B5EF4-FFF2-40B4-BE49-F238E27FC236}">
                <a16:creationId xmlns:a16="http://schemas.microsoft.com/office/drawing/2014/main" id="{B5F83776-5D83-9448-8130-1B074EB4A6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650" y="0"/>
            <a:ext cx="664551" cy="82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6AEC97B-EA04-680B-6D2B-8ADF71B9B2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9134" y="0"/>
            <a:ext cx="828000" cy="828000"/>
          </a:xfrm>
          <a:prstGeom prst="rect">
            <a:avLst/>
          </a:prstGeom>
        </p:spPr>
      </p:pic>
      <p:pic>
        <p:nvPicPr>
          <p:cNvPr id="4" name="Bildobjekt 3" descr="En bild som visar karta, text, kartbok">
            <a:extLst>
              <a:ext uri="{FF2B5EF4-FFF2-40B4-BE49-F238E27FC236}">
                <a16:creationId xmlns:a16="http://schemas.microsoft.com/office/drawing/2014/main" id="{5429EE25-6EB6-CEA0-7E49-C45C3BED29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3889" y="1348601"/>
            <a:ext cx="8857784" cy="4160798"/>
          </a:xfrm>
          <a:prstGeom prst="rect">
            <a:avLst/>
          </a:prstGeom>
        </p:spPr>
      </p:pic>
      <p:sp>
        <p:nvSpPr>
          <p:cNvPr id="5" name="Flödesschema: Koppling 4">
            <a:extLst>
              <a:ext uri="{FF2B5EF4-FFF2-40B4-BE49-F238E27FC236}">
                <a16:creationId xmlns:a16="http://schemas.microsoft.com/office/drawing/2014/main" id="{A4AE0B66-34E7-E5C4-A9D0-87F489CBE49B}"/>
              </a:ext>
            </a:extLst>
          </p:cNvPr>
          <p:cNvSpPr/>
          <p:nvPr/>
        </p:nvSpPr>
        <p:spPr bwMode="auto">
          <a:xfrm>
            <a:off x="3606800" y="2895600"/>
            <a:ext cx="751840" cy="711200"/>
          </a:xfrm>
          <a:prstGeom prst="flowChartConnector">
            <a:avLst/>
          </a:prstGeom>
          <a:noFill/>
          <a:ln w="38100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0228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B9BB61-7923-2062-20F3-DE73B00C8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9779" y="228600"/>
            <a:ext cx="7639538" cy="1282148"/>
          </a:xfrm>
        </p:spPr>
        <p:txBody>
          <a:bodyPr/>
          <a:lstStyle/>
          <a:p>
            <a:r>
              <a:rPr lang="sv-SE" sz="4000" dirty="0"/>
              <a:t>Arrangörer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41C2B3-5A13-D06E-3CA5-0380311414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1232452"/>
            <a:ext cx="7639050" cy="4700611"/>
          </a:xfrm>
        </p:spPr>
        <p:txBody>
          <a:bodyPr/>
          <a:lstStyle/>
          <a:p>
            <a:pPr marL="0" indent="0">
              <a:buNone/>
            </a:pPr>
            <a:r>
              <a:rPr lang="sv-SE" sz="2400" b="1" dirty="0"/>
              <a:t>Duveds IF</a:t>
            </a:r>
          </a:p>
          <a:p>
            <a:pPr marL="0" indent="0">
              <a:buNone/>
            </a:pPr>
            <a:r>
              <a:rPr lang="sv-SE" sz="2000" dirty="0"/>
              <a:t>Ungdoms och juniorverksamhet med flera sektioner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400" b="1" dirty="0"/>
              <a:t>Järpens SK</a:t>
            </a:r>
          </a:p>
          <a:p>
            <a:pPr marL="0" indent="0">
              <a:buNone/>
            </a:pPr>
            <a:r>
              <a:rPr lang="sv-SE" sz="2000" dirty="0"/>
              <a:t>Längdskidklubb med ungdoms och juniorverksamhet</a:t>
            </a:r>
          </a:p>
          <a:p>
            <a:pPr marL="0" indent="0">
              <a:buNone/>
            </a:pPr>
            <a:r>
              <a:rPr lang="sv-SE" sz="2000" dirty="0"/>
              <a:t>------------------------------------------------------------------------------------------</a:t>
            </a:r>
          </a:p>
          <a:p>
            <a:pPr marL="0" indent="0">
              <a:buNone/>
            </a:pPr>
            <a:r>
              <a:rPr lang="sv-SE" sz="2000" dirty="0"/>
              <a:t>Föreningarna har framgångsrikt arrangerat Folksam cup under åren 2021-2024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Fint samarbete i juniorverksamheterna </a:t>
            </a:r>
            <a:endParaRPr lang="sv-SE" sz="2000" dirty="0">
              <a:cs typeface="Arial"/>
            </a:endParaRPr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042EEDE-9BB4-22C2-82F8-3A24AC548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9134" y="0"/>
            <a:ext cx="828000" cy="828000"/>
          </a:xfrm>
          <a:prstGeom prst="rect">
            <a:avLst/>
          </a:prstGeom>
        </p:spPr>
      </p:pic>
      <p:pic>
        <p:nvPicPr>
          <p:cNvPr id="5" name="Bildobjekt 4" descr="En bild som visar logotyp, symbol, Teckensnitt, Varumärke&#10;&#10;AI-genererat innehåll kan vara felaktigt.">
            <a:extLst>
              <a:ext uri="{FF2B5EF4-FFF2-40B4-BE49-F238E27FC236}">
                <a16:creationId xmlns:a16="http://schemas.microsoft.com/office/drawing/2014/main" id="{F590CD26-F533-F39A-02E0-B44861C1B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650" y="0"/>
            <a:ext cx="664551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73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A1C06-F3B8-0EF1-D306-40988BB76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6787B5-1FDD-E87D-F057-5C4821677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Järpen som </a:t>
            </a:r>
            <a:r>
              <a:rPr lang="sv-SE" sz="4000" dirty="0" err="1"/>
              <a:t>tävlingsort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34C2F2-9E14-A819-0D44-D65C69B486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83635" y="1090453"/>
            <a:ext cx="8124138" cy="5501416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/>
              <a:t>Allt inom gångavstånd</a:t>
            </a:r>
          </a:p>
          <a:p>
            <a:pPr marL="0" indent="0">
              <a:buNone/>
            </a:pPr>
            <a:endParaRPr lang="sv-SE" sz="1600" dirty="0"/>
          </a:p>
          <a:p>
            <a:pPr>
              <a:buFontTx/>
              <a:buChar char="-"/>
            </a:pPr>
            <a:r>
              <a:rPr lang="sv-SE" sz="1600" dirty="0"/>
              <a:t>Tävlingsarena</a:t>
            </a:r>
          </a:p>
          <a:p>
            <a:pPr>
              <a:buFontTx/>
              <a:buChar char="-"/>
            </a:pPr>
            <a:r>
              <a:rPr lang="sv-SE" sz="1600" dirty="0"/>
              <a:t>Vallabod </a:t>
            </a:r>
          </a:p>
          <a:p>
            <a:pPr>
              <a:buFontTx/>
              <a:buChar char="-"/>
            </a:pPr>
            <a:r>
              <a:rPr lang="sv-SE" sz="1600" dirty="0"/>
              <a:t>Eventhall</a:t>
            </a:r>
          </a:p>
          <a:p>
            <a:pPr>
              <a:buFontTx/>
              <a:buChar char="-"/>
            </a:pPr>
            <a:r>
              <a:rPr lang="sv-SE" sz="1600" dirty="0"/>
              <a:t>Mat</a:t>
            </a:r>
          </a:p>
          <a:p>
            <a:pPr>
              <a:buFontTx/>
              <a:buChar char="-"/>
            </a:pPr>
            <a:r>
              <a:rPr lang="sv-SE" sz="1600" dirty="0"/>
              <a:t>Boende</a:t>
            </a:r>
          </a:p>
          <a:p>
            <a:pPr>
              <a:buFontTx/>
              <a:buChar char="-"/>
            </a:pPr>
            <a:r>
              <a:rPr lang="sv-SE" sz="1600" dirty="0"/>
              <a:t>Bra kommunikationer, Bil, Tåg och Flyg</a:t>
            </a:r>
          </a:p>
          <a:p>
            <a:pPr>
              <a:buFontTx/>
              <a:buChar char="-"/>
            </a:pPr>
            <a:endParaRPr lang="sv-SE" sz="1600" dirty="0"/>
          </a:p>
          <a:p>
            <a:pPr>
              <a:buFontTx/>
              <a:buChar char="-"/>
            </a:pPr>
            <a:endParaRPr lang="sv-SE" sz="1600" dirty="0"/>
          </a:p>
          <a:p>
            <a:pPr>
              <a:buNone/>
            </a:pPr>
            <a:endParaRPr lang="sv-SE" sz="1600" dirty="0"/>
          </a:p>
        </p:txBody>
      </p:sp>
      <p:sp>
        <p:nvSpPr>
          <p:cNvPr id="5" name="Platshållare för sidfot 7">
            <a:extLst>
              <a:ext uri="{FF2B5EF4-FFF2-40B4-BE49-F238E27FC236}">
                <a16:creationId xmlns:a16="http://schemas.microsoft.com/office/drawing/2014/main" id="{F02F7091-8AB7-836A-3B2C-AD9E58E5FF91}"/>
              </a:ext>
            </a:extLst>
          </p:cNvPr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pitchFamily="16" charset="-128"/>
              <a:cs typeface="+mn-cs"/>
            </a:endParaRPr>
          </a:p>
        </p:txBody>
      </p:sp>
      <p:pic>
        <p:nvPicPr>
          <p:cNvPr id="6" name="Bildobjekt 5" descr="En bild som visar logotyp, symbol, Teckensnitt, Varumärke&#10;&#10;AI-genererat innehåll kan vara felaktigt.">
            <a:extLst>
              <a:ext uri="{FF2B5EF4-FFF2-40B4-BE49-F238E27FC236}">
                <a16:creationId xmlns:a16="http://schemas.microsoft.com/office/drawing/2014/main" id="{9AC33833-4A6B-4105-C51F-98C12C6127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650" y="0"/>
            <a:ext cx="664551" cy="82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E0BCB095-83A8-FAAD-1876-5B20ACFA64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9134" y="0"/>
            <a:ext cx="828000" cy="828000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B922982D-1DAA-F695-51C7-57C21FBDD911}"/>
              </a:ext>
            </a:extLst>
          </p:cNvPr>
          <p:cNvSpPr txBox="1"/>
          <p:nvPr/>
        </p:nvSpPr>
        <p:spPr>
          <a:xfrm>
            <a:off x="3086100" y="1699591"/>
            <a:ext cx="3702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771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          översiktskarta</a:t>
            </a:r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 bwMode="auto">
          <a:xfrm>
            <a:off x="1195179" y="1213336"/>
            <a:ext cx="7095381" cy="423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48000" indent="-288000" algn="l" rtl="0" eaLnBrk="1" fontAlgn="base" hangingPunct="1">
              <a:spcBef>
                <a:spcPts val="0"/>
              </a:spcBef>
              <a:spcAft>
                <a:spcPct val="0"/>
              </a:spcAft>
              <a:buChar char="–"/>
              <a:defRPr sz="2200" baseline="0">
                <a:solidFill>
                  <a:schemeClr val="bg1"/>
                </a:solidFill>
                <a:latin typeface="+mn-lt"/>
                <a:ea typeface="+mn-ea"/>
              </a:defRPr>
            </a:lvl2pPr>
            <a:lvl3pPr marL="863600" indent="-207963" algn="l" rtl="0" eaLnBrk="1" fontAlgn="base" hangingPunct="1">
              <a:spcBef>
                <a:spcPts val="48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+mn-lt"/>
                <a:ea typeface="+mn-ea"/>
              </a:defRPr>
            </a:lvl3pPr>
            <a:lvl4pPr marL="1079500" indent="-200025" algn="l" rtl="0" eaLnBrk="1" fontAlgn="base" hangingPunct="1">
              <a:spcBef>
                <a:spcPts val="480"/>
              </a:spcBef>
              <a:spcAft>
                <a:spcPct val="0"/>
              </a:spcAft>
              <a:buFont typeface="Systemtypsnitt"/>
              <a:buChar char="–"/>
              <a:defRPr sz="1400">
                <a:solidFill>
                  <a:schemeClr val="bg1"/>
                </a:solidFill>
                <a:latin typeface="+mn-lt"/>
                <a:ea typeface="+mn-ea"/>
              </a:defRPr>
            </a:lvl4pPr>
            <a:lvl5pPr marL="0" indent="0" algn="l" rtl="0" eaLnBrk="1" fontAlgn="base" hangingPunct="1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200">
                <a:solidFill>
                  <a:schemeClr val="bg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sv-SE" sz="1600" b="1" kern="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sv-SE" sz="1600" b="1" kern="0" dirty="0"/>
          </a:p>
          <a:p>
            <a:pPr>
              <a:buFont typeface="Wingdings" panose="05000000000000000000" pitchFamily="2" charset="2"/>
              <a:buNone/>
            </a:pPr>
            <a:endParaRPr lang="sv-SE" sz="1600" kern="0" dirty="0"/>
          </a:p>
        </p:txBody>
      </p:sp>
      <p:pic>
        <p:nvPicPr>
          <p:cNvPr id="3" name="Bildobjekt 2" descr="En bild som visar logotyp, symbol, Teckensnitt, Varumärke&#10;&#10;AI-genererat innehåll kan vara felaktigt.">
            <a:extLst>
              <a:ext uri="{FF2B5EF4-FFF2-40B4-BE49-F238E27FC236}">
                <a16:creationId xmlns:a16="http://schemas.microsoft.com/office/drawing/2014/main" id="{1218CC9A-ADD2-888C-D16B-D30D5AF93C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650" y="0"/>
            <a:ext cx="664551" cy="82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03957EF-833C-6AEF-E74E-8B352EC0D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61781" y="0"/>
            <a:ext cx="828000" cy="828000"/>
          </a:xfrm>
          <a:prstGeom prst="rect">
            <a:avLst/>
          </a:prstGeom>
        </p:spPr>
      </p:pic>
      <p:pic>
        <p:nvPicPr>
          <p:cNvPr id="8" name="Bildobjekt 7" descr="En bild som visar text, karta, skärmbild&#10;&#10;AI-genererat innehåll kan vara felaktigt.">
            <a:extLst>
              <a:ext uri="{FF2B5EF4-FFF2-40B4-BE49-F238E27FC236}">
                <a16:creationId xmlns:a16="http://schemas.microsoft.com/office/drawing/2014/main" id="{156632D8-23C5-F498-2D67-B49683A959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678" y="1046480"/>
            <a:ext cx="6700039" cy="494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862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FDBA5-85C6-6201-BE34-8AA3C23CB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1F6111E-C8E0-6D6F-FDC3-8F2927725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 err="1"/>
              <a:t>Röjsmon</a:t>
            </a:r>
            <a:r>
              <a:rPr lang="sv-SE" sz="4000" dirty="0"/>
              <a:t> - centrum för idrott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6CDD06D-969C-D2AC-3816-AC51E78C21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83635" y="1090453"/>
            <a:ext cx="8124138" cy="5501416"/>
          </a:xfrm>
        </p:spPr>
        <p:txBody>
          <a:bodyPr/>
          <a:lstStyle/>
          <a:p>
            <a:pPr marL="0" indent="0">
              <a:buNone/>
            </a:pPr>
            <a:endParaRPr lang="sv-SE" sz="2000" dirty="0"/>
          </a:p>
          <a:p>
            <a:pPr>
              <a:buFontTx/>
              <a:buChar char="-"/>
            </a:pPr>
            <a:r>
              <a:rPr lang="sv-SE" sz="2000" dirty="0">
                <a:cs typeface="Arial"/>
              </a:rPr>
              <a:t>36 km skidspår</a:t>
            </a:r>
          </a:p>
          <a:p>
            <a:pPr>
              <a:buFontTx/>
              <a:buChar char="-"/>
            </a:pPr>
            <a:r>
              <a:rPr lang="sv-SE" sz="2000" dirty="0">
                <a:cs typeface="Arial"/>
              </a:rPr>
              <a:t>Konstsnöanläggning</a:t>
            </a:r>
            <a:endParaRPr lang="sv-SE" sz="2000" dirty="0"/>
          </a:p>
          <a:p>
            <a:pPr>
              <a:buFontTx/>
              <a:buChar char="-"/>
            </a:pPr>
            <a:r>
              <a:rPr lang="sv-SE" sz="2000" dirty="0"/>
              <a:t>Rullskidbana</a:t>
            </a:r>
          </a:p>
          <a:p>
            <a:pPr>
              <a:buFontTx/>
              <a:buChar char="-"/>
            </a:pPr>
            <a:r>
              <a:rPr lang="sv-SE" sz="2000" dirty="0"/>
              <a:t>Fotbollsplan- konstgräs</a:t>
            </a:r>
          </a:p>
          <a:p>
            <a:pPr>
              <a:buFontTx/>
              <a:buChar char="-"/>
            </a:pPr>
            <a:r>
              <a:rPr lang="sv-SE" sz="2000" dirty="0"/>
              <a:t>Ishall</a:t>
            </a:r>
          </a:p>
          <a:p>
            <a:pPr>
              <a:buFontTx/>
              <a:buChar char="-"/>
            </a:pPr>
            <a:r>
              <a:rPr lang="sv-SE" sz="2000" dirty="0"/>
              <a:t>Curlinghall</a:t>
            </a:r>
          </a:p>
          <a:p>
            <a:pPr>
              <a:buFontTx/>
              <a:buChar char="-"/>
            </a:pPr>
            <a:r>
              <a:rPr lang="sv-SE" sz="2000" dirty="0"/>
              <a:t>Gym </a:t>
            </a:r>
          </a:p>
          <a:p>
            <a:pPr>
              <a:buFontTx/>
              <a:buChar char="-"/>
            </a:pPr>
            <a:r>
              <a:rPr lang="sv-SE" sz="2000" dirty="0" err="1"/>
              <a:t>Trailcykling</a:t>
            </a:r>
          </a:p>
          <a:p>
            <a:pPr>
              <a:buFontTx/>
              <a:buChar char="-"/>
            </a:pPr>
            <a:endParaRPr lang="sv-SE" sz="2000" dirty="0">
              <a:cs typeface="Arial"/>
            </a:endParaRPr>
          </a:p>
          <a:p>
            <a:pPr>
              <a:buFontTx/>
              <a:buChar char="-"/>
            </a:pPr>
            <a:endParaRPr lang="sv-SE" sz="2000" dirty="0"/>
          </a:p>
          <a:p>
            <a:pPr>
              <a:buFontTx/>
              <a:buChar char="-"/>
            </a:pPr>
            <a:endParaRPr lang="sv-SE" sz="2000" dirty="0"/>
          </a:p>
          <a:p>
            <a:pPr>
              <a:buNone/>
            </a:pPr>
            <a:endParaRPr lang="sv-SE" sz="1600" dirty="0">
              <a:cs typeface="Arial"/>
            </a:endParaRPr>
          </a:p>
        </p:txBody>
      </p:sp>
      <p:sp>
        <p:nvSpPr>
          <p:cNvPr id="5" name="Platshållare för sidfot 7">
            <a:extLst>
              <a:ext uri="{FF2B5EF4-FFF2-40B4-BE49-F238E27FC236}">
                <a16:creationId xmlns:a16="http://schemas.microsoft.com/office/drawing/2014/main" id="{0A98F9FE-90AA-7F2B-E658-44F7D38A4EAE}"/>
              </a:ext>
            </a:extLst>
          </p:cNvPr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pitchFamily="16" charset="-128"/>
              <a:cs typeface="+mn-cs"/>
            </a:endParaRPr>
          </a:p>
        </p:txBody>
      </p:sp>
      <p:pic>
        <p:nvPicPr>
          <p:cNvPr id="6" name="Bildobjekt 5" descr="En bild som visar logotyp, symbol, Teckensnitt, Varumärke&#10;&#10;AI-genererat innehåll kan vara felaktigt.">
            <a:extLst>
              <a:ext uri="{FF2B5EF4-FFF2-40B4-BE49-F238E27FC236}">
                <a16:creationId xmlns:a16="http://schemas.microsoft.com/office/drawing/2014/main" id="{17DBBF42-DB20-301F-0D6F-A41816635B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650" y="0"/>
            <a:ext cx="664551" cy="82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1EA4833-8606-5D80-E965-A59423B7B7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9134" y="0"/>
            <a:ext cx="828000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302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Preliminärt Program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pitchFamily="16" charset="-128"/>
              <a:cs typeface="+mn-cs"/>
            </a:endParaRPr>
          </a:p>
        </p:txBody>
      </p:sp>
      <p:sp>
        <p:nvSpPr>
          <p:cNvPr id="7" name="ZoneTexte 6"/>
          <p:cNvSpPr txBox="1">
            <a:spLocks noGrp="1" noChangeArrowheads="1"/>
          </p:cNvSpPr>
          <p:nvPr>
            <p:ph type="body" idx="4294967295"/>
          </p:nvPr>
        </p:nvSpPr>
        <p:spPr bwMode="auto">
          <a:xfrm>
            <a:off x="540343" y="1680141"/>
            <a:ext cx="2231339" cy="2373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sv-SE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Torsdag 5/3 </a:t>
            </a:r>
          </a:p>
          <a:p>
            <a:pPr>
              <a:lnSpc>
                <a:spcPct val="150000"/>
              </a:lnSpc>
              <a:buNone/>
            </a:pPr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 Ankomst </a:t>
            </a:r>
          </a:p>
          <a:p>
            <a:pPr>
              <a:lnSpc>
                <a:spcPct val="150000"/>
              </a:lnSpc>
              <a:buNone/>
            </a:pPr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18 Middag </a:t>
            </a:r>
          </a:p>
          <a:p>
            <a:pPr>
              <a:lnSpc>
                <a:spcPct val="150000"/>
              </a:lnSpc>
              <a:buNone/>
            </a:pPr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 Kvällsfika</a:t>
            </a:r>
          </a:p>
          <a:p>
            <a:pPr>
              <a:lnSpc>
                <a:spcPct val="150000"/>
              </a:lnSpc>
              <a:buNone/>
            </a:pPr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22 Alla i boendet</a:t>
            </a:r>
          </a:p>
          <a:p>
            <a:pPr>
              <a:buNone/>
            </a:pPr>
            <a:endParaRPr lang="sv-SE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74C50D0-448E-C2FB-DD6A-E4E6CDD50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1781" y="0"/>
            <a:ext cx="828000" cy="828000"/>
          </a:xfrm>
          <a:prstGeom prst="rect">
            <a:avLst/>
          </a:prstGeom>
        </p:spPr>
      </p:pic>
      <p:pic>
        <p:nvPicPr>
          <p:cNvPr id="6" name="Bildobjekt 5" descr="En bild som visar logotyp, symbol, Teckensnitt, Varumärke&#10;&#10;AI-genererat innehåll kan vara felaktigt.">
            <a:extLst>
              <a:ext uri="{FF2B5EF4-FFF2-40B4-BE49-F238E27FC236}">
                <a16:creationId xmlns:a16="http://schemas.microsoft.com/office/drawing/2014/main" id="{50BA390A-A7E2-D6D4-E4BC-877D61B869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650" y="0"/>
            <a:ext cx="664551" cy="828000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33131DC3-A9A0-FEE1-8536-ED3788224B6E}"/>
              </a:ext>
            </a:extLst>
          </p:cNvPr>
          <p:cNvSpPr txBox="1"/>
          <p:nvPr/>
        </p:nvSpPr>
        <p:spPr>
          <a:xfrm>
            <a:off x="2771682" y="1571238"/>
            <a:ext cx="3373095" cy="3268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sv-SE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Fredag 6/3</a:t>
            </a:r>
          </a:p>
          <a:p>
            <a:pPr>
              <a:lnSpc>
                <a:spcPct val="150000"/>
              </a:lnSpc>
              <a:buNone/>
            </a:pPr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 Frukost </a:t>
            </a:r>
          </a:p>
          <a:p>
            <a:pPr>
              <a:lnSpc>
                <a:spcPct val="150000"/>
              </a:lnSpc>
              <a:buNone/>
            </a:pPr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 Test tävlingsbanor Distans</a:t>
            </a:r>
          </a:p>
          <a:p>
            <a:pPr>
              <a:lnSpc>
                <a:spcPct val="150000"/>
              </a:lnSpc>
              <a:buNone/>
            </a:pPr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 Lunch</a:t>
            </a:r>
          </a:p>
          <a:p>
            <a:pPr>
              <a:lnSpc>
                <a:spcPct val="150000"/>
              </a:lnSpc>
              <a:buNone/>
            </a:pPr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13 Tävling Distans</a:t>
            </a:r>
          </a:p>
          <a:p>
            <a:pPr>
              <a:lnSpc>
                <a:spcPct val="150000"/>
              </a:lnSpc>
              <a:buNone/>
            </a:pPr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15.30 Test tävlingsbanor sprint/ </a:t>
            </a:r>
            <a:r>
              <a:rPr lang="sv-SE" sz="1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skicross</a:t>
            </a:r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50000"/>
              </a:lnSpc>
              <a:buNone/>
            </a:pPr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16.30 Middag</a:t>
            </a:r>
          </a:p>
          <a:p>
            <a:pPr>
              <a:lnSpc>
                <a:spcPct val="150000"/>
              </a:lnSpc>
              <a:buNone/>
            </a:pPr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 Invigning/ prisutdelning</a:t>
            </a:r>
          </a:p>
          <a:p>
            <a:pPr>
              <a:lnSpc>
                <a:spcPct val="150000"/>
              </a:lnSpc>
              <a:buNone/>
            </a:pPr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20.30 Kvällsfika</a:t>
            </a:r>
          </a:p>
          <a:p>
            <a:pPr>
              <a:lnSpc>
                <a:spcPct val="150000"/>
              </a:lnSpc>
              <a:buNone/>
            </a:pPr>
            <a:r>
              <a:rPr lang="sv-SE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22 Alla i boendet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341C98A6-863D-B367-222C-02105E0AC719}"/>
              </a:ext>
            </a:extLst>
          </p:cNvPr>
          <p:cNvSpPr txBox="1"/>
          <p:nvPr/>
        </p:nvSpPr>
        <p:spPr>
          <a:xfrm>
            <a:off x="6351104" y="1445361"/>
            <a:ext cx="27840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v-SE" sz="2000" b="1" dirty="0">
                <a:solidFill>
                  <a:schemeClr val="bg1"/>
                </a:solidFill>
              </a:rPr>
              <a:t>Lördag 7/3</a:t>
            </a:r>
          </a:p>
          <a:p>
            <a:pPr>
              <a:lnSpc>
                <a:spcPct val="150000"/>
              </a:lnSpc>
            </a:pPr>
            <a:r>
              <a:rPr lang="sv-SE" sz="1400" dirty="0">
                <a:solidFill>
                  <a:schemeClr val="bg1"/>
                </a:solidFill>
              </a:rPr>
              <a:t>6 Frukost</a:t>
            </a:r>
          </a:p>
          <a:p>
            <a:pPr>
              <a:lnSpc>
                <a:spcPct val="150000"/>
              </a:lnSpc>
            </a:pPr>
            <a:r>
              <a:rPr lang="sv-SE" sz="1400" dirty="0">
                <a:solidFill>
                  <a:schemeClr val="bg1"/>
                </a:solidFill>
              </a:rPr>
              <a:t>8 Test tävlingsbanor Sprint</a:t>
            </a:r>
          </a:p>
          <a:p>
            <a:pPr>
              <a:lnSpc>
                <a:spcPct val="150000"/>
              </a:lnSpc>
            </a:pPr>
            <a:r>
              <a:rPr lang="sv-SE" sz="1400" dirty="0">
                <a:solidFill>
                  <a:schemeClr val="bg1"/>
                </a:solidFill>
              </a:rPr>
              <a:t>9.30 Tävling sprint</a:t>
            </a:r>
          </a:p>
          <a:p>
            <a:pPr>
              <a:lnSpc>
                <a:spcPct val="150000"/>
              </a:lnSpc>
            </a:pPr>
            <a:r>
              <a:rPr lang="sv-SE" sz="1400" dirty="0">
                <a:solidFill>
                  <a:schemeClr val="bg1"/>
                </a:solidFill>
              </a:rPr>
              <a:t>11 Lunch</a:t>
            </a:r>
          </a:p>
          <a:p>
            <a:pPr>
              <a:lnSpc>
                <a:spcPct val="150000"/>
              </a:lnSpc>
            </a:pPr>
            <a:r>
              <a:rPr lang="sv-SE" sz="1400" dirty="0">
                <a:solidFill>
                  <a:schemeClr val="bg1"/>
                </a:solidFill>
              </a:rPr>
              <a:t>13 Test tävlingsbanor </a:t>
            </a:r>
            <a:r>
              <a:rPr lang="sv-SE" sz="1400" dirty="0" err="1">
                <a:solidFill>
                  <a:schemeClr val="bg1"/>
                </a:solidFill>
              </a:rPr>
              <a:t>Skicross</a:t>
            </a:r>
            <a:endParaRPr lang="sv-SE" sz="14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sv-SE" sz="1400" dirty="0">
                <a:solidFill>
                  <a:schemeClr val="bg1"/>
                </a:solidFill>
              </a:rPr>
              <a:t>14 Tävling </a:t>
            </a:r>
            <a:r>
              <a:rPr lang="sv-SE" sz="1400" dirty="0" err="1">
                <a:solidFill>
                  <a:schemeClr val="bg1"/>
                </a:solidFill>
              </a:rPr>
              <a:t>Skicross</a:t>
            </a:r>
            <a:endParaRPr lang="sv-SE" sz="14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sv-SE" sz="1400" dirty="0">
                <a:solidFill>
                  <a:schemeClr val="bg1"/>
                </a:solidFill>
              </a:rPr>
              <a:t>16.30 Middag</a:t>
            </a:r>
          </a:p>
          <a:p>
            <a:pPr>
              <a:lnSpc>
                <a:spcPct val="150000"/>
              </a:lnSpc>
            </a:pPr>
            <a:r>
              <a:rPr lang="sv-SE" sz="1400" dirty="0">
                <a:solidFill>
                  <a:schemeClr val="bg1"/>
                </a:solidFill>
              </a:rPr>
              <a:t>18.30 Kamratkväll/ Prisutdelning</a:t>
            </a:r>
          </a:p>
          <a:p>
            <a:pPr>
              <a:lnSpc>
                <a:spcPct val="150000"/>
              </a:lnSpc>
            </a:pPr>
            <a:r>
              <a:rPr lang="sv-SE" sz="1400" dirty="0">
                <a:solidFill>
                  <a:schemeClr val="bg1"/>
                </a:solidFill>
              </a:rPr>
              <a:t>21 Kvällsfika</a:t>
            </a:r>
          </a:p>
          <a:p>
            <a:pPr>
              <a:lnSpc>
                <a:spcPct val="150000"/>
              </a:lnSpc>
            </a:pPr>
            <a:r>
              <a:rPr lang="sv-SE" sz="1400" dirty="0">
                <a:solidFill>
                  <a:schemeClr val="bg1"/>
                </a:solidFill>
              </a:rPr>
              <a:t>22 Alla i boendet</a:t>
            </a:r>
          </a:p>
          <a:p>
            <a:endParaRPr lang="sv-SE" dirty="0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9B01E04-9BCD-21AB-1178-99043178A808}"/>
              </a:ext>
            </a:extLst>
          </p:cNvPr>
          <p:cNvSpPr txBox="1"/>
          <p:nvPr/>
        </p:nvSpPr>
        <p:spPr>
          <a:xfrm>
            <a:off x="9366789" y="1445361"/>
            <a:ext cx="2784076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v-SE" sz="2000" b="1" dirty="0">
                <a:solidFill>
                  <a:schemeClr val="bg1"/>
                </a:solidFill>
              </a:rPr>
              <a:t>Söndag 8/3</a:t>
            </a:r>
          </a:p>
          <a:p>
            <a:pPr>
              <a:lnSpc>
                <a:spcPct val="150000"/>
              </a:lnSpc>
            </a:pPr>
            <a:r>
              <a:rPr lang="sv-SE" sz="1400" dirty="0">
                <a:solidFill>
                  <a:schemeClr val="bg1"/>
                </a:solidFill>
              </a:rPr>
              <a:t>6 Frukost</a:t>
            </a:r>
          </a:p>
          <a:p>
            <a:pPr>
              <a:lnSpc>
                <a:spcPct val="150000"/>
              </a:lnSpc>
            </a:pPr>
            <a:r>
              <a:rPr lang="sv-SE" sz="1400" dirty="0">
                <a:solidFill>
                  <a:schemeClr val="bg1"/>
                </a:solidFill>
              </a:rPr>
              <a:t>9 </a:t>
            </a:r>
            <a:r>
              <a:rPr lang="sv-SE" sz="1400" dirty="0" err="1">
                <a:solidFill>
                  <a:schemeClr val="bg1"/>
                </a:solidFill>
              </a:rPr>
              <a:t>Skicross</a:t>
            </a:r>
            <a:r>
              <a:rPr lang="sv-SE" sz="1400" dirty="0">
                <a:solidFill>
                  <a:schemeClr val="bg1"/>
                </a:solidFill>
              </a:rPr>
              <a:t> stafett Semi</a:t>
            </a:r>
          </a:p>
          <a:p>
            <a:pPr>
              <a:lnSpc>
                <a:spcPct val="150000"/>
              </a:lnSpc>
            </a:pPr>
            <a:r>
              <a:rPr lang="sv-SE" sz="1400" dirty="0">
                <a:solidFill>
                  <a:schemeClr val="bg1"/>
                </a:solidFill>
              </a:rPr>
              <a:t>10 Lagledarstafett</a:t>
            </a:r>
          </a:p>
          <a:p>
            <a:pPr>
              <a:lnSpc>
                <a:spcPct val="150000"/>
              </a:lnSpc>
            </a:pPr>
            <a:r>
              <a:rPr lang="sv-SE" sz="1400" dirty="0">
                <a:solidFill>
                  <a:schemeClr val="bg1"/>
                </a:solidFill>
              </a:rPr>
              <a:t>10.15 </a:t>
            </a:r>
            <a:r>
              <a:rPr lang="sv-SE" sz="1400" dirty="0" err="1">
                <a:solidFill>
                  <a:schemeClr val="bg1"/>
                </a:solidFill>
              </a:rPr>
              <a:t>Skicross</a:t>
            </a:r>
            <a:r>
              <a:rPr lang="sv-SE" sz="1400" dirty="0">
                <a:solidFill>
                  <a:schemeClr val="bg1"/>
                </a:solidFill>
              </a:rPr>
              <a:t> Stafett Final</a:t>
            </a:r>
          </a:p>
          <a:p>
            <a:pPr>
              <a:lnSpc>
                <a:spcPct val="150000"/>
              </a:lnSpc>
            </a:pPr>
            <a:r>
              <a:rPr lang="sv-SE" sz="1400" dirty="0">
                <a:solidFill>
                  <a:schemeClr val="bg1"/>
                </a:solidFill>
              </a:rPr>
              <a:t>11 Lunch</a:t>
            </a:r>
          </a:p>
          <a:p>
            <a:pPr>
              <a:lnSpc>
                <a:spcPct val="150000"/>
              </a:lnSpc>
            </a:pPr>
            <a:r>
              <a:rPr lang="sv-SE" sz="1400" dirty="0">
                <a:solidFill>
                  <a:schemeClr val="bg1"/>
                </a:solidFill>
              </a:rPr>
              <a:t>11.15 Sprintstafett Semi</a:t>
            </a:r>
          </a:p>
          <a:p>
            <a:pPr>
              <a:lnSpc>
                <a:spcPct val="150000"/>
              </a:lnSpc>
            </a:pPr>
            <a:r>
              <a:rPr lang="sv-SE" sz="1400" dirty="0">
                <a:solidFill>
                  <a:schemeClr val="bg1"/>
                </a:solidFill>
              </a:rPr>
              <a:t>12 Lång stafett</a:t>
            </a:r>
          </a:p>
          <a:p>
            <a:pPr>
              <a:lnSpc>
                <a:spcPct val="150000"/>
              </a:lnSpc>
            </a:pPr>
            <a:r>
              <a:rPr lang="sv-SE" sz="1400" dirty="0">
                <a:solidFill>
                  <a:schemeClr val="bg1"/>
                </a:solidFill>
              </a:rPr>
              <a:t>12.45 Sprintstafett Final</a:t>
            </a:r>
          </a:p>
          <a:p>
            <a:pPr>
              <a:lnSpc>
                <a:spcPct val="150000"/>
              </a:lnSpc>
            </a:pPr>
            <a:r>
              <a:rPr lang="sv-SE" sz="1400" dirty="0">
                <a:solidFill>
                  <a:schemeClr val="bg1"/>
                </a:solidFill>
              </a:rPr>
              <a:t>14 Prisutdelning</a:t>
            </a:r>
          </a:p>
          <a:p>
            <a:endParaRPr lang="sv-S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492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0618D7-2335-3F49-E56F-1473FD0FA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570" y="256500"/>
            <a:ext cx="7639538" cy="1143000"/>
          </a:xfrm>
        </p:spPr>
        <p:txBody>
          <a:bodyPr/>
          <a:lstStyle/>
          <a:p>
            <a:r>
              <a:rPr lang="sv-SE" sz="4000" dirty="0"/>
              <a:t>                Banskiss distans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54D6526-7E1E-D4B4-7A63-8AA4E010AB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1127236"/>
            <a:ext cx="7639050" cy="4805827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4" name="Bildobjekt 3" descr="En bild som visar logotyp, symbol, Teckensnitt, Varumärke&#10;&#10;AI-genererat innehåll kan vara felaktigt.">
            <a:extLst>
              <a:ext uri="{FF2B5EF4-FFF2-40B4-BE49-F238E27FC236}">
                <a16:creationId xmlns:a16="http://schemas.microsoft.com/office/drawing/2014/main" id="{E40B1BE3-3340-8C7D-3801-A6EAB7AD2D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650" y="0"/>
            <a:ext cx="664551" cy="82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2AE9650-9C74-0808-C97D-D144BBAE9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9134" y="0"/>
            <a:ext cx="828000" cy="828000"/>
          </a:xfrm>
          <a:prstGeom prst="rect">
            <a:avLst/>
          </a:prstGeom>
        </p:spPr>
      </p:pic>
      <p:pic>
        <p:nvPicPr>
          <p:cNvPr id="20" name="Bildobjekt 19" descr="En bild som visar karta, text&#10;&#10;AI-genererat innehåll kan vara felaktigt.">
            <a:extLst>
              <a:ext uri="{FF2B5EF4-FFF2-40B4-BE49-F238E27FC236}">
                <a16:creationId xmlns:a16="http://schemas.microsoft.com/office/drawing/2014/main" id="{2EE8C6C4-BE0C-42AF-EA28-1342F18D11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729" y="1285356"/>
            <a:ext cx="4784548" cy="464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615580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Anpassat 4">
      <a:dk1>
        <a:srgbClr val="005B9F"/>
      </a:dk1>
      <a:lt1>
        <a:srgbClr val="FFFFFF"/>
      </a:lt1>
      <a:dk2>
        <a:srgbClr val="009FE3"/>
      </a:dk2>
      <a:lt2>
        <a:srgbClr val="FFDD00"/>
      </a:lt2>
      <a:accent1>
        <a:srgbClr val="15304E"/>
      </a:accent1>
      <a:accent2>
        <a:srgbClr val="005B9F"/>
      </a:accent2>
      <a:accent3>
        <a:srgbClr val="009FE3"/>
      </a:accent3>
      <a:accent4>
        <a:srgbClr val="FFDD00"/>
      </a:accent4>
      <a:accent5>
        <a:srgbClr val="4F3012"/>
      </a:accent5>
      <a:accent6>
        <a:srgbClr val="9D4916"/>
      </a:accent6>
      <a:hlink>
        <a:srgbClr val="005C9D"/>
      </a:hlink>
      <a:folHlink>
        <a:srgbClr val="333333"/>
      </a:folHlink>
    </a:clrScheme>
    <a:fontScheme name="Sv Skidförbundet -1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999999"/>
        </a:dk2>
        <a:lt2>
          <a:srgbClr val="CCCCCC"/>
        </a:lt2>
        <a:accent1>
          <a:srgbClr val="003399"/>
        </a:accent1>
        <a:accent2>
          <a:srgbClr val="FFFF00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E7E700"/>
        </a:accent6>
        <a:hlink>
          <a:srgbClr val="CC9900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owerPoint Mall SSF 210602" id="{AB5410E7-E474-4DBF-B5BA-3043F6925828}" vid="{88548811-2D12-4FCE-B4AE-E4DAE9D98FAF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4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960CADC-1E02-41AA-92DD-2FCB93CC8C9C}">
  <we:reference id="wa104178141" version="3.1.2.22" store="sv-SE" storeType="OMEX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517F801A2D0F844BDCEA68E3EDDF389" ma:contentTypeVersion="4" ma:contentTypeDescription="Skapa ett nytt dokument." ma:contentTypeScope="" ma:versionID="a7a9e75f1cf9d17592e57ff10061c19c">
  <xsd:schema xmlns:xsd="http://www.w3.org/2001/XMLSchema" xmlns:xs="http://www.w3.org/2001/XMLSchema" xmlns:p="http://schemas.microsoft.com/office/2006/metadata/properties" xmlns:ns2="98668702-54c9-4dcb-bc30-a3eac5e027f5" xmlns:ns3="c9d490c9-2e27-422c-8459-e12405289ed2" targetNamespace="http://schemas.microsoft.com/office/2006/metadata/properties" ma:root="true" ma:fieldsID="12d71283f8a1ab8527cd284b1dc897e8" ns2:_="" ns3:_="">
    <xsd:import namespace="98668702-54c9-4dcb-bc30-a3eac5e027f5"/>
    <xsd:import namespace="c9d490c9-2e27-422c-8459-e12405289e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668702-54c9-4dcb-bc30-a3eac5e027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d490c9-2e27-422c-8459-e12405289ed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3840703-8FC1-4F09-9B88-A62C40D91C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80FB47-0310-4D5B-BE82-806BC455260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96B8818-4958-4474-9286-AC9C4CBC0E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668702-54c9-4dcb-bc30-a3eac5e027f5"/>
    <ds:schemaRef ds:uri="c9d490c9-2e27-422c-8459-e12405289e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Mall SSF 210701</Template>
  <TotalTime>839</TotalTime>
  <Words>662</Words>
  <Application>Microsoft Office PowerPoint</Application>
  <PresentationFormat>Bredbild</PresentationFormat>
  <Paragraphs>135</Paragraphs>
  <Slides>16</Slides>
  <Notes>11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2" baseType="lpstr">
      <vt:lpstr>Arial</vt:lpstr>
      <vt:lpstr>Calibri</vt:lpstr>
      <vt:lpstr>Impact</vt:lpstr>
      <vt:lpstr>Systemtypsnitt</vt:lpstr>
      <vt:lpstr>Wingdings</vt:lpstr>
      <vt:lpstr>Blank Presentation</vt:lpstr>
      <vt:lpstr>PowerPoint-presentation</vt:lpstr>
      <vt:lpstr>Skiteam ungdomscup järpen 6-8 mars 2026</vt:lpstr>
      <vt:lpstr>Vart är ni på väg? </vt:lpstr>
      <vt:lpstr>Arrangörer</vt:lpstr>
      <vt:lpstr>Järpen som tävlingsort</vt:lpstr>
      <vt:lpstr>          översiktskarta</vt:lpstr>
      <vt:lpstr>Röjsmon - centrum för idrott</vt:lpstr>
      <vt:lpstr>Preliminärt Program</vt:lpstr>
      <vt:lpstr>                Banskiss distans</vt:lpstr>
      <vt:lpstr>           Banskiss skicross</vt:lpstr>
      <vt:lpstr>             Banskiss sprint</vt:lpstr>
      <vt:lpstr>Paraklass</vt:lpstr>
      <vt:lpstr>Datum för anmälan</vt:lpstr>
      <vt:lpstr>Utmaningar</vt:lpstr>
      <vt:lpstr>Tack för att ni lyssnat.  </vt:lpstr>
      <vt:lpstr>PowerPoint-presentation</vt:lpstr>
    </vt:vector>
  </TitlesOfParts>
  <Manager>Lotte Jernberg</Manager>
  <Company>Essen International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Ludvig Remb</dc:creator>
  <cp:lastModifiedBy>Johan Westervall</cp:lastModifiedBy>
  <cp:revision>129</cp:revision>
  <cp:lastPrinted>2018-05-08T07:41:34Z</cp:lastPrinted>
  <dcterms:created xsi:type="dcterms:W3CDTF">2021-12-13T14:14:56Z</dcterms:created>
  <dcterms:modified xsi:type="dcterms:W3CDTF">2025-10-03T21:12:52Z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0x0101001517F801A2D0F844BDCEA68E3EDDF389</vt:lpwstr>
  </property>
</Properties>
</file>